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2"/>
  </p:notesMasterIdLst>
  <p:sldIdLst>
    <p:sldId id="423" r:id="rId3"/>
    <p:sldId id="424" r:id="rId4"/>
    <p:sldId id="392" r:id="rId5"/>
    <p:sldId id="348" r:id="rId6"/>
    <p:sldId id="394" r:id="rId7"/>
    <p:sldId id="384" r:id="rId8"/>
    <p:sldId id="395" r:id="rId9"/>
    <p:sldId id="393" r:id="rId10"/>
    <p:sldId id="385" r:id="rId11"/>
    <p:sldId id="399" r:id="rId12"/>
    <p:sldId id="378" r:id="rId13"/>
    <p:sldId id="412" r:id="rId14"/>
    <p:sldId id="402" r:id="rId15"/>
    <p:sldId id="403" r:id="rId16"/>
    <p:sldId id="406" r:id="rId17"/>
    <p:sldId id="401" r:id="rId18"/>
    <p:sldId id="408" r:id="rId19"/>
    <p:sldId id="426" r:id="rId20"/>
    <p:sldId id="416" r:id="rId21"/>
    <p:sldId id="417" r:id="rId22"/>
    <p:sldId id="418" r:id="rId23"/>
    <p:sldId id="413" r:id="rId24"/>
    <p:sldId id="415" r:id="rId25"/>
    <p:sldId id="420" r:id="rId26"/>
    <p:sldId id="421" r:id="rId27"/>
    <p:sldId id="407" r:id="rId28"/>
    <p:sldId id="404" r:id="rId29"/>
    <p:sldId id="410" r:id="rId30"/>
    <p:sldId id="425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C40"/>
    <a:srgbClr val="D22D40"/>
    <a:srgbClr val="E997A1"/>
    <a:srgbClr val="F7D9DD"/>
    <a:srgbClr val="DF6B7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7A4BD0-5B52-125E-2DD0-A393C1A98F06}" v="31" dt="2023-03-02T09:51:58.793"/>
    <p1510:client id="{28C1AB71-0A30-7531-83AA-4B28A3D59FC7}" v="819" dt="2023-06-05T23:31:14.804"/>
    <p1510:client id="{37717F75-2911-AD7D-20D4-CBF99581B4BD}" v="71" dt="2023-06-06T01:05:28.238"/>
    <p1510:client id="{4EB78120-87F4-E57D-99ED-017981EC7CDC}" v="4" dt="2023-06-06T00:49:35.838"/>
    <p1510:client id="{88CACFC8-77A6-9FCD-FE22-FC0B1A095B3A}" v="3" dt="2023-06-06T08:24:25.698"/>
    <p1510:client id="{8C4AC403-69B1-1C76-C817-684A156D19FB}" v="431" dt="2023-06-05T22:18:40.411"/>
    <p1510:client id="{9C2F7F41-2501-CD37-0D7D-62DE2620410B}" v="492" dt="2023-06-06T00:46:30.880"/>
    <p1510:client id="{D53820CC-4B43-0933-BD6F-62ABA0AB9458}" v="68" dt="2023-06-06T00:55:41.976"/>
    <p1510:client id="{D79AC376-800A-36F1-A03E-3B6A7198941E}" v="36" dt="2023-06-05T23:40:04.638"/>
    <p1510:client id="{D7DF41FF-AF3C-992B-D252-51EFD5BAF512}" v="18" dt="2023-02-16T09:09:53.865"/>
    <p1510:client id="{FF055D2E-9200-364B-2EB2-338287835C5A}" v="27" dt="2023-06-05T23:35:49.277"/>
    <p1510:client id="{FF1D2B8E-F659-4294-4F98-9BF0600A3327}" v="2" dt="2023-06-05T22:29:10.0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sina, Adrian Jan" userId="S::zasinaa@ff.cuni.cz::39cecb7c-90a7-4044-b18c-3e0992efd3fd" providerId="AD" clId="Web-{4EB78120-87F4-E57D-99ED-017981EC7CDC}"/>
    <pc:docChg chg="modSld">
      <pc:chgData name="Zasina, Adrian Jan" userId="S::zasinaa@ff.cuni.cz::39cecb7c-90a7-4044-b18c-3e0992efd3fd" providerId="AD" clId="Web-{4EB78120-87F4-E57D-99ED-017981EC7CDC}" dt="2023-06-06T00:49:35.838" v="3" actId="20577"/>
      <pc:docMkLst>
        <pc:docMk/>
      </pc:docMkLst>
      <pc:sldChg chg="modSp">
        <pc:chgData name="Zasina, Adrian Jan" userId="S::zasinaa@ff.cuni.cz::39cecb7c-90a7-4044-b18c-3e0992efd3fd" providerId="AD" clId="Web-{4EB78120-87F4-E57D-99ED-017981EC7CDC}" dt="2023-06-06T00:49:35.838" v="3" actId="20577"/>
        <pc:sldMkLst>
          <pc:docMk/>
          <pc:sldMk cId="166202669" sldId="420"/>
        </pc:sldMkLst>
        <pc:spChg chg="mod">
          <ac:chgData name="Zasina, Adrian Jan" userId="S::zasinaa@ff.cuni.cz::39cecb7c-90a7-4044-b18c-3e0992efd3fd" providerId="AD" clId="Web-{4EB78120-87F4-E57D-99ED-017981EC7CDC}" dt="2023-06-06T00:49:35.838" v="3" actId="20577"/>
          <ac:spMkLst>
            <pc:docMk/>
            <pc:sldMk cId="166202669" sldId="420"/>
            <ac:spMk id="3" creationId="{00000000-0000-0000-0000-000000000000}"/>
          </ac:spMkLst>
        </pc:spChg>
      </pc:sldChg>
    </pc:docChg>
  </pc:docChgLst>
  <pc:docChgLst>
    <pc:chgData name="Zasina, Adrian Jan" userId="S::zasinaa@ff.cuni.cz::39cecb7c-90a7-4044-b18c-3e0992efd3fd" providerId="AD" clId="Web-{8C4AC403-69B1-1C76-C817-684A156D19FB}"/>
    <pc:docChg chg="addSld delSld modSld">
      <pc:chgData name="Zasina, Adrian Jan" userId="S::zasinaa@ff.cuni.cz::39cecb7c-90a7-4044-b18c-3e0992efd3fd" providerId="AD" clId="Web-{8C4AC403-69B1-1C76-C817-684A156D19FB}" dt="2023-06-05T22:18:40.411" v="433" actId="20577"/>
      <pc:docMkLst>
        <pc:docMk/>
      </pc:docMkLst>
      <pc:sldChg chg="modSp">
        <pc:chgData name="Zasina, Adrian Jan" userId="S::zasinaa@ff.cuni.cz::39cecb7c-90a7-4044-b18c-3e0992efd3fd" providerId="AD" clId="Web-{8C4AC403-69B1-1C76-C817-684A156D19FB}" dt="2023-06-05T15:54:05.301" v="5" actId="14100"/>
        <pc:sldMkLst>
          <pc:docMk/>
          <pc:sldMk cId="1171600419" sldId="348"/>
        </pc:sldMkLst>
        <pc:spChg chg="mod">
          <ac:chgData name="Zasina, Adrian Jan" userId="S::zasinaa@ff.cuni.cz::39cecb7c-90a7-4044-b18c-3e0992efd3fd" providerId="AD" clId="Web-{8C4AC403-69B1-1C76-C817-684A156D19FB}" dt="2023-06-05T15:54:05.301" v="5" actId="14100"/>
          <ac:spMkLst>
            <pc:docMk/>
            <pc:sldMk cId="1171600419" sldId="348"/>
            <ac:spMk id="3" creationId="{00000000-0000-0000-0000-000000000000}"/>
          </ac:spMkLst>
        </pc:spChg>
        <pc:picChg chg="mod">
          <ac:chgData name="Zasina, Adrian Jan" userId="S::zasinaa@ff.cuni.cz::39cecb7c-90a7-4044-b18c-3e0992efd3fd" providerId="AD" clId="Web-{8C4AC403-69B1-1C76-C817-684A156D19FB}" dt="2023-06-05T15:53:55.613" v="3" actId="1076"/>
          <ac:picMkLst>
            <pc:docMk/>
            <pc:sldMk cId="1171600419" sldId="348"/>
            <ac:picMk id="4" creationId="{00000000-0000-0000-0000-000000000000}"/>
          </ac:picMkLst>
        </pc:picChg>
        <pc:picChg chg="mod">
          <ac:chgData name="Zasina, Adrian Jan" userId="S::zasinaa@ff.cuni.cz::39cecb7c-90a7-4044-b18c-3e0992efd3fd" providerId="AD" clId="Web-{8C4AC403-69B1-1C76-C817-684A156D19FB}" dt="2023-06-05T15:53:57.442" v="4" actId="1076"/>
          <ac:picMkLst>
            <pc:docMk/>
            <pc:sldMk cId="1171600419" sldId="348"/>
            <ac:picMk id="1028" creationId="{00000000-0000-0000-0000-000000000000}"/>
          </ac:picMkLst>
        </pc:picChg>
      </pc:sldChg>
      <pc:sldChg chg="modSp">
        <pc:chgData name="Zasina, Adrian Jan" userId="S::zasinaa@ff.cuni.cz::39cecb7c-90a7-4044-b18c-3e0992efd3fd" providerId="AD" clId="Web-{8C4AC403-69B1-1C76-C817-684A156D19FB}" dt="2023-06-05T15:56:44.961" v="11" actId="20577"/>
        <pc:sldMkLst>
          <pc:docMk/>
          <pc:sldMk cId="3381107987" sldId="362"/>
        </pc:sldMkLst>
        <pc:spChg chg="mod">
          <ac:chgData name="Zasina, Adrian Jan" userId="S::zasinaa@ff.cuni.cz::39cecb7c-90a7-4044-b18c-3e0992efd3fd" providerId="AD" clId="Web-{8C4AC403-69B1-1C76-C817-684A156D19FB}" dt="2023-06-05T15:56:44.961" v="11" actId="20577"/>
          <ac:spMkLst>
            <pc:docMk/>
            <pc:sldMk cId="3381107987" sldId="362"/>
            <ac:spMk id="3" creationId="{00000000-0000-0000-0000-000000000000}"/>
          </ac:spMkLst>
        </pc:spChg>
      </pc:sldChg>
      <pc:sldChg chg="del">
        <pc:chgData name="Zasina, Adrian Jan" userId="S::zasinaa@ff.cuni.cz::39cecb7c-90a7-4044-b18c-3e0992efd3fd" providerId="AD" clId="Web-{8C4AC403-69B1-1C76-C817-684A156D19FB}" dt="2023-06-05T15:56:32.757" v="8"/>
        <pc:sldMkLst>
          <pc:docMk/>
          <pc:sldMk cId="1774286603" sldId="379"/>
        </pc:sldMkLst>
      </pc:sldChg>
      <pc:sldChg chg="del">
        <pc:chgData name="Zasina, Adrian Jan" userId="S::zasinaa@ff.cuni.cz::39cecb7c-90a7-4044-b18c-3e0992efd3fd" providerId="AD" clId="Web-{8C4AC403-69B1-1C76-C817-684A156D19FB}" dt="2023-06-05T15:56:33.586" v="9"/>
        <pc:sldMkLst>
          <pc:docMk/>
          <pc:sldMk cId="3091614697" sldId="380"/>
        </pc:sldMkLst>
      </pc:sldChg>
      <pc:sldChg chg="del">
        <pc:chgData name="Zasina, Adrian Jan" userId="S::zasinaa@ff.cuni.cz::39cecb7c-90a7-4044-b18c-3e0992efd3fd" providerId="AD" clId="Web-{8C4AC403-69B1-1C76-C817-684A156D19FB}" dt="2023-06-05T15:56:30.617" v="6"/>
        <pc:sldMkLst>
          <pc:docMk/>
          <pc:sldMk cId="1464549080" sldId="382"/>
        </pc:sldMkLst>
      </pc:sldChg>
      <pc:sldChg chg="del">
        <pc:chgData name="Zasina, Adrian Jan" userId="S::zasinaa@ff.cuni.cz::39cecb7c-90a7-4044-b18c-3e0992efd3fd" providerId="AD" clId="Web-{8C4AC403-69B1-1C76-C817-684A156D19FB}" dt="2023-06-05T15:56:31.851" v="7"/>
        <pc:sldMkLst>
          <pc:docMk/>
          <pc:sldMk cId="3601776097" sldId="383"/>
        </pc:sldMkLst>
      </pc:sldChg>
      <pc:sldChg chg="modSp">
        <pc:chgData name="Zasina, Adrian Jan" userId="S::zasinaa@ff.cuni.cz::39cecb7c-90a7-4044-b18c-3e0992efd3fd" providerId="AD" clId="Web-{8C4AC403-69B1-1C76-C817-684A156D19FB}" dt="2023-06-05T22:18:40.411" v="433" actId="20577"/>
        <pc:sldMkLst>
          <pc:docMk/>
          <pc:sldMk cId="3284424894" sldId="385"/>
        </pc:sldMkLst>
        <pc:spChg chg="mod">
          <ac:chgData name="Zasina, Adrian Jan" userId="S::zasinaa@ff.cuni.cz::39cecb7c-90a7-4044-b18c-3e0992efd3fd" providerId="AD" clId="Web-{8C4AC403-69B1-1C76-C817-684A156D19FB}" dt="2023-06-05T22:13:50.050" v="333" actId="20577"/>
          <ac:spMkLst>
            <pc:docMk/>
            <pc:sldMk cId="3284424894" sldId="385"/>
            <ac:spMk id="2" creationId="{00000000-0000-0000-0000-000000000000}"/>
          </ac:spMkLst>
        </pc:spChg>
        <pc:spChg chg="mod">
          <ac:chgData name="Zasina, Adrian Jan" userId="S::zasinaa@ff.cuni.cz::39cecb7c-90a7-4044-b18c-3e0992efd3fd" providerId="AD" clId="Web-{8C4AC403-69B1-1C76-C817-684A156D19FB}" dt="2023-06-05T22:18:40.411" v="433" actId="20577"/>
          <ac:spMkLst>
            <pc:docMk/>
            <pc:sldMk cId="3284424894" sldId="385"/>
            <ac:spMk id="3" creationId="{00000000-0000-0000-0000-000000000000}"/>
          </ac:spMkLst>
        </pc:spChg>
      </pc:sldChg>
      <pc:sldChg chg="del">
        <pc:chgData name="Zasina, Adrian Jan" userId="S::zasinaa@ff.cuni.cz::39cecb7c-90a7-4044-b18c-3e0992efd3fd" providerId="AD" clId="Web-{8C4AC403-69B1-1C76-C817-684A156D19FB}" dt="2023-06-05T22:10:53.508" v="330"/>
        <pc:sldMkLst>
          <pc:docMk/>
          <pc:sldMk cId="1252698093" sldId="387"/>
        </pc:sldMkLst>
      </pc:sldChg>
      <pc:sldChg chg="modSp">
        <pc:chgData name="Zasina, Adrian Jan" userId="S::zasinaa@ff.cuni.cz::39cecb7c-90a7-4044-b18c-3e0992efd3fd" providerId="AD" clId="Web-{8C4AC403-69B1-1C76-C817-684A156D19FB}" dt="2023-06-05T21:40:12.071" v="117" actId="20577"/>
        <pc:sldMkLst>
          <pc:docMk/>
          <pc:sldMk cId="1009381346" sldId="394"/>
        </pc:sldMkLst>
        <pc:spChg chg="mod">
          <ac:chgData name="Zasina, Adrian Jan" userId="S::zasinaa@ff.cuni.cz::39cecb7c-90a7-4044-b18c-3e0992efd3fd" providerId="AD" clId="Web-{8C4AC403-69B1-1C76-C817-684A156D19FB}" dt="2023-06-05T16:09:00.039" v="59" actId="20577"/>
          <ac:spMkLst>
            <pc:docMk/>
            <pc:sldMk cId="1009381346" sldId="394"/>
            <ac:spMk id="2" creationId="{00000000-0000-0000-0000-000000000000}"/>
          </ac:spMkLst>
        </pc:spChg>
        <pc:spChg chg="mod">
          <ac:chgData name="Zasina, Adrian Jan" userId="S::zasinaa@ff.cuni.cz::39cecb7c-90a7-4044-b18c-3e0992efd3fd" providerId="AD" clId="Web-{8C4AC403-69B1-1C76-C817-684A156D19FB}" dt="2023-06-05T21:40:12.071" v="117" actId="20577"/>
          <ac:spMkLst>
            <pc:docMk/>
            <pc:sldMk cId="1009381346" sldId="394"/>
            <ac:spMk id="3" creationId="{00000000-0000-0000-0000-000000000000}"/>
          </ac:spMkLst>
        </pc:spChg>
      </pc:sldChg>
      <pc:sldChg chg="modSp modNotes">
        <pc:chgData name="Zasina, Adrian Jan" userId="S::zasinaa@ff.cuni.cz::39cecb7c-90a7-4044-b18c-3e0992efd3fd" providerId="AD" clId="Web-{8C4AC403-69B1-1C76-C817-684A156D19FB}" dt="2023-06-05T22:07:58.232" v="329" actId="20577"/>
        <pc:sldMkLst>
          <pc:docMk/>
          <pc:sldMk cId="3742708510" sldId="396"/>
        </pc:sldMkLst>
        <pc:spChg chg="mod">
          <ac:chgData name="Zasina, Adrian Jan" userId="S::zasinaa@ff.cuni.cz::39cecb7c-90a7-4044-b18c-3e0992efd3fd" providerId="AD" clId="Web-{8C4AC403-69B1-1C76-C817-684A156D19FB}" dt="2023-06-05T22:07:58.232" v="329" actId="20577"/>
          <ac:spMkLst>
            <pc:docMk/>
            <pc:sldMk cId="3742708510" sldId="396"/>
            <ac:spMk id="3" creationId="{00000000-0000-0000-0000-000000000000}"/>
          </ac:spMkLst>
        </pc:spChg>
      </pc:sldChg>
      <pc:sldChg chg="addSp delSp modSp add replId">
        <pc:chgData name="Zasina, Adrian Jan" userId="S::zasinaa@ff.cuni.cz::39cecb7c-90a7-4044-b18c-3e0992efd3fd" providerId="AD" clId="Web-{8C4AC403-69B1-1C76-C817-684A156D19FB}" dt="2023-06-05T16:08:37.648" v="54" actId="20577"/>
        <pc:sldMkLst>
          <pc:docMk/>
          <pc:sldMk cId="1661076172" sldId="397"/>
        </pc:sldMkLst>
        <pc:spChg chg="mod">
          <ac:chgData name="Zasina, Adrian Jan" userId="S::zasinaa@ff.cuni.cz::39cecb7c-90a7-4044-b18c-3e0992efd3fd" providerId="AD" clId="Web-{8C4AC403-69B1-1C76-C817-684A156D19FB}" dt="2023-06-05T16:08:37.648" v="54" actId="20577"/>
          <ac:spMkLst>
            <pc:docMk/>
            <pc:sldMk cId="1661076172" sldId="397"/>
            <ac:spMk id="3" creationId="{00000000-0000-0000-0000-000000000000}"/>
          </ac:spMkLst>
        </pc:spChg>
        <pc:picChg chg="add mod">
          <ac:chgData name="Zasina, Adrian Jan" userId="S::zasinaa@ff.cuni.cz::39cecb7c-90a7-4044-b18c-3e0992efd3fd" providerId="AD" clId="Web-{8C4AC403-69B1-1C76-C817-684A156D19FB}" dt="2023-06-05T16:00:16.137" v="50" actId="1076"/>
          <ac:picMkLst>
            <pc:docMk/>
            <pc:sldMk cId="1661076172" sldId="397"/>
            <ac:picMk id="4" creationId="{442AFD61-8F18-14EA-09B3-CA438C36079F}"/>
          </ac:picMkLst>
        </pc:picChg>
        <pc:picChg chg="del">
          <ac:chgData name="Zasina, Adrian Jan" userId="S::zasinaa@ff.cuni.cz::39cecb7c-90a7-4044-b18c-3e0992efd3fd" providerId="AD" clId="Web-{8C4AC403-69B1-1C76-C817-684A156D19FB}" dt="2023-06-05T16:00:14.247" v="49"/>
          <ac:picMkLst>
            <pc:docMk/>
            <pc:sldMk cId="1661076172" sldId="397"/>
            <ac:picMk id="2050" creationId="{00000000-0000-0000-0000-000000000000}"/>
          </ac:picMkLst>
        </pc:picChg>
      </pc:sldChg>
      <pc:sldChg chg="modSp add replId modNotes">
        <pc:chgData name="Zasina, Adrian Jan" userId="S::zasinaa@ff.cuni.cz::39cecb7c-90a7-4044-b18c-3e0992efd3fd" providerId="AD" clId="Web-{8C4AC403-69B1-1C76-C817-684A156D19FB}" dt="2023-06-05T22:12:30.092" v="332" actId="20577"/>
        <pc:sldMkLst>
          <pc:docMk/>
          <pc:sldMk cId="2708770093" sldId="398"/>
        </pc:sldMkLst>
        <pc:spChg chg="mod">
          <ac:chgData name="Zasina, Adrian Jan" userId="S::zasinaa@ff.cuni.cz::39cecb7c-90a7-4044-b18c-3e0992efd3fd" providerId="AD" clId="Web-{8C4AC403-69B1-1C76-C817-684A156D19FB}" dt="2023-06-05T21:41:20.450" v="124" actId="20577"/>
          <ac:spMkLst>
            <pc:docMk/>
            <pc:sldMk cId="2708770093" sldId="398"/>
            <ac:spMk id="2" creationId="{00000000-0000-0000-0000-000000000000}"/>
          </ac:spMkLst>
        </pc:spChg>
        <pc:spChg chg="mod">
          <ac:chgData name="Zasina, Adrian Jan" userId="S::zasinaa@ff.cuni.cz::39cecb7c-90a7-4044-b18c-3e0992efd3fd" providerId="AD" clId="Web-{8C4AC403-69B1-1C76-C817-684A156D19FB}" dt="2023-06-05T22:12:30.092" v="332" actId="20577"/>
          <ac:spMkLst>
            <pc:docMk/>
            <pc:sldMk cId="2708770093" sldId="398"/>
            <ac:spMk id="3" creationId="{00000000-0000-0000-0000-000000000000}"/>
          </ac:spMkLst>
        </pc:spChg>
      </pc:sldChg>
    </pc:docChg>
  </pc:docChgLst>
  <pc:docChgLst>
    <pc:chgData name="Zasina, Adrian Jan" userId="S::zasinaa@ff.cuni.cz::39cecb7c-90a7-4044-b18c-3e0992efd3fd" providerId="AD" clId="Web-{9C2F7F41-2501-CD37-0D7D-62DE2620410B}"/>
    <pc:docChg chg="addSld delSld modSld sldOrd">
      <pc:chgData name="Zasina, Adrian Jan" userId="S::zasinaa@ff.cuni.cz::39cecb7c-90a7-4044-b18c-3e0992efd3fd" providerId="AD" clId="Web-{9C2F7F41-2501-CD37-0D7D-62DE2620410B}" dt="2023-06-06T00:46:30.880" v="459" actId="20577"/>
      <pc:docMkLst>
        <pc:docMk/>
      </pc:docMkLst>
      <pc:sldChg chg="modSp">
        <pc:chgData name="Zasina, Adrian Jan" userId="S::zasinaa@ff.cuni.cz::39cecb7c-90a7-4044-b18c-3e0992efd3fd" providerId="AD" clId="Web-{9C2F7F41-2501-CD37-0D7D-62DE2620410B}" dt="2023-06-05T23:50:30.176" v="18" actId="20577"/>
        <pc:sldMkLst>
          <pc:docMk/>
          <pc:sldMk cId="3381107987" sldId="362"/>
        </pc:sldMkLst>
        <pc:spChg chg="mod">
          <ac:chgData name="Zasina, Adrian Jan" userId="S::zasinaa@ff.cuni.cz::39cecb7c-90a7-4044-b18c-3e0992efd3fd" providerId="AD" clId="Web-{9C2F7F41-2501-CD37-0D7D-62DE2620410B}" dt="2023-06-05T23:50:30.176" v="18" actId="20577"/>
          <ac:spMkLst>
            <pc:docMk/>
            <pc:sldMk cId="3381107987" sldId="362"/>
            <ac:spMk id="3" creationId="{C30AC893-9432-FF78-E71C-CD161A8B632B}"/>
          </ac:spMkLst>
        </pc:spChg>
      </pc:sldChg>
      <pc:sldChg chg="modSp">
        <pc:chgData name="Zasina, Adrian Jan" userId="S::zasinaa@ff.cuni.cz::39cecb7c-90a7-4044-b18c-3e0992efd3fd" providerId="AD" clId="Web-{9C2F7F41-2501-CD37-0D7D-62DE2620410B}" dt="2023-06-06T00:04:12.581" v="179" actId="20577"/>
        <pc:sldMkLst>
          <pc:docMk/>
          <pc:sldMk cId="3284424894" sldId="385"/>
        </pc:sldMkLst>
        <pc:spChg chg="mod">
          <ac:chgData name="Zasina, Adrian Jan" userId="S::zasinaa@ff.cuni.cz::39cecb7c-90a7-4044-b18c-3e0992efd3fd" providerId="AD" clId="Web-{9C2F7F41-2501-CD37-0D7D-62DE2620410B}" dt="2023-06-06T00:04:12.581" v="179" actId="20577"/>
          <ac:spMkLst>
            <pc:docMk/>
            <pc:sldMk cId="3284424894" sldId="385"/>
            <ac:spMk id="3" creationId="{00000000-0000-0000-0000-000000000000}"/>
          </ac:spMkLst>
        </pc:spChg>
      </pc:sldChg>
      <pc:sldChg chg="addSp delSp modSp">
        <pc:chgData name="Zasina, Adrian Jan" userId="S::zasinaa@ff.cuni.cz::39cecb7c-90a7-4044-b18c-3e0992efd3fd" providerId="AD" clId="Web-{9C2F7F41-2501-CD37-0D7D-62DE2620410B}" dt="2023-06-06T00:20:02.271" v="283" actId="20577"/>
        <pc:sldMkLst>
          <pc:docMk/>
          <pc:sldMk cId="467955348" sldId="408"/>
        </pc:sldMkLst>
        <pc:spChg chg="mod">
          <ac:chgData name="Zasina, Adrian Jan" userId="S::zasinaa@ff.cuni.cz::39cecb7c-90a7-4044-b18c-3e0992efd3fd" providerId="AD" clId="Web-{9C2F7F41-2501-CD37-0D7D-62DE2620410B}" dt="2023-06-05T23:58:07.708" v="94" actId="20577"/>
          <ac:spMkLst>
            <pc:docMk/>
            <pc:sldMk cId="467955348" sldId="408"/>
            <ac:spMk id="2" creationId="{00000000-0000-0000-0000-000000000000}"/>
          </ac:spMkLst>
        </pc:spChg>
        <pc:spChg chg="mod">
          <ac:chgData name="Zasina, Adrian Jan" userId="S::zasinaa@ff.cuni.cz::39cecb7c-90a7-4044-b18c-3e0992efd3fd" providerId="AD" clId="Web-{9C2F7F41-2501-CD37-0D7D-62DE2620410B}" dt="2023-06-06T00:20:02.271" v="283" actId="20577"/>
          <ac:spMkLst>
            <pc:docMk/>
            <pc:sldMk cId="467955348" sldId="408"/>
            <ac:spMk id="3" creationId="{00000000-0000-0000-0000-000000000000}"/>
          </ac:spMkLst>
        </pc:spChg>
        <pc:graphicFrameChg chg="add del mod">
          <ac:chgData name="Zasina, Adrian Jan" userId="S::zasinaa@ff.cuni.cz::39cecb7c-90a7-4044-b18c-3e0992efd3fd" providerId="AD" clId="Web-{9C2F7F41-2501-CD37-0D7D-62DE2620410B}" dt="2023-06-06T00:12:26.849" v="253"/>
          <ac:graphicFrameMkLst>
            <pc:docMk/>
            <pc:sldMk cId="467955348" sldId="408"/>
            <ac:graphicFrameMk id="5" creationId="{2B82B555-4883-FB50-9492-4EE4066618EE}"/>
          </ac:graphicFrameMkLst>
        </pc:graphicFrameChg>
      </pc:sldChg>
      <pc:sldChg chg="addSp modSp add ord replId">
        <pc:chgData name="Zasina, Adrian Jan" userId="S::zasinaa@ff.cuni.cz::39cecb7c-90a7-4044-b18c-3e0992efd3fd" providerId="AD" clId="Web-{9C2F7F41-2501-CD37-0D7D-62DE2620410B}" dt="2023-06-05T23:55:46.807" v="79" actId="20577"/>
        <pc:sldMkLst>
          <pc:docMk/>
          <pc:sldMk cId="2456410682" sldId="412"/>
        </pc:sldMkLst>
        <pc:spChg chg="mod">
          <ac:chgData name="Zasina, Adrian Jan" userId="S::zasinaa@ff.cuni.cz::39cecb7c-90a7-4044-b18c-3e0992efd3fd" providerId="AD" clId="Web-{9C2F7F41-2501-CD37-0D7D-62DE2620410B}" dt="2023-06-05T23:50:46.693" v="21" actId="20577"/>
          <ac:spMkLst>
            <pc:docMk/>
            <pc:sldMk cId="2456410682" sldId="412"/>
            <ac:spMk id="2" creationId="{00000000-0000-0000-0000-000000000000}"/>
          </ac:spMkLst>
        </pc:spChg>
        <pc:spChg chg="mod">
          <ac:chgData name="Zasina, Adrian Jan" userId="S::zasinaa@ff.cuni.cz::39cecb7c-90a7-4044-b18c-3e0992efd3fd" providerId="AD" clId="Web-{9C2F7F41-2501-CD37-0D7D-62DE2620410B}" dt="2023-06-05T23:55:46.807" v="79" actId="20577"/>
          <ac:spMkLst>
            <pc:docMk/>
            <pc:sldMk cId="2456410682" sldId="412"/>
            <ac:spMk id="3" creationId="{00000000-0000-0000-0000-000000000000}"/>
          </ac:spMkLst>
        </pc:spChg>
        <pc:spChg chg="add mod">
          <ac:chgData name="Zasina, Adrian Jan" userId="S::zasinaa@ff.cuni.cz::39cecb7c-90a7-4044-b18c-3e0992efd3fd" providerId="AD" clId="Web-{9C2F7F41-2501-CD37-0D7D-62DE2620410B}" dt="2023-06-05T23:52:02.323" v="43" actId="1076"/>
          <ac:spMkLst>
            <pc:docMk/>
            <pc:sldMk cId="2456410682" sldId="412"/>
            <ac:spMk id="5" creationId="{F65BE0C5-4D27-3D46-E9BE-D26335E48D6E}"/>
          </ac:spMkLst>
        </pc:spChg>
        <pc:picChg chg="add mod">
          <ac:chgData name="Zasina, Adrian Jan" userId="S::zasinaa@ff.cuni.cz::39cecb7c-90a7-4044-b18c-3e0992efd3fd" providerId="AD" clId="Web-{9C2F7F41-2501-CD37-0D7D-62DE2620410B}" dt="2023-06-05T23:53:19.500" v="71" actId="1076"/>
          <ac:picMkLst>
            <pc:docMk/>
            <pc:sldMk cId="2456410682" sldId="412"/>
            <ac:picMk id="4" creationId="{A3668F83-A1AA-2C2A-99E3-F8077ABB2CF1}"/>
          </ac:picMkLst>
        </pc:picChg>
      </pc:sldChg>
      <pc:sldChg chg="modSp add replId">
        <pc:chgData name="Zasina, Adrian Jan" userId="S::zasinaa@ff.cuni.cz::39cecb7c-90a7-4044-b18c-3e0992efd3fd" providerId="AD" clId="Web-{9C2F7F41-2501-CD37-0D7D-62DE2620410B}" dt="2023-06-06T00:11:03.031" v="235" actId="20577"/>
        <pc:sldMkLst>
          <pc:docMk/>
          <pc:sldMk cId="3386079788" sldId="413"/>
        </pc:sldMkLst>
        <pc:spChg chg="mod">
          <ac:chgData name="Zasina, Adrian Jan" userId="S::zasinaa@ff.cuni.cz::39cecb7c-90a7-4044-b18c-3e0992efd3fd" providerId="AD" clId="Web-{9C2F7F41-2501-CD37-0D7D-62DE2620410B}" dt="2023-06-05T23:58:18.193" v="97" actId="20577"/>
          <ac:spMkLst>
            <pc:docMk/>
            <pc:sldMk cId="3386079788" sldId="413"/>
            <ac:spMk id="2" creationId="{00000000-0000-0000-0000-000000000000}"/>
          </ac:spMkLst>
        </pc:spChg>
        <pc:spChg chg="mod">
          <ac:chgData name="Zasina, Adrian Jan" userId="S::zasinaa@ff.cuni.cz::39cecb7c-90a7-4044-b18c-3e0992efd3fd" providerId="AD" clId="Web-{9C2F7F41-2501-CD37-0D7D-62DE2620410B}" dt="2023-06-06T00:11:03.031" v="235" actId="20577"/>
          <ac:spMkLst>
            <pc:docMk/>
            <pc:sldMk cId="3386079788" sldId="413"/>
            <ac:spMk id="3" creationId="{00000000-0000-0000-0000-000000000000}"/>
          </ac:spMkLst>
        </pc:spChg>
      </pc:sldChg>
      <pc:sldChg chg="modSp add replId">
        <pc:chgData name="Zasina, Adrian Jan" userId="S::zasinaa@ff.cuni.cz::39cecb7c-90a7-4044-b18c-3e0992efd3fd" providerId="AD" clId="Web-{9C2F7F41-2501-CD37-0D7D-62DE2620410B}" dt="2023-06-06T00:22:40.469" v="305" actId="20577"/>
        <pc:sldMkLst>
          <pc:docMk/>
          <pc:sldMk cId="883584198" sldId="414"/>
        </pc:sldMkLst>
        <pc:spChg chg="mod">
          <ac:chgData name="Zasina, Adrian Jan" userId="S::zasinaa@ff.cuni.cz::39cecb7c-90a7-4044-b18c-3e0992efd3fd" providerId="AD" clId="Web-{9C2F7F41-2501-CD37-0D7D-62DE2620410B}" dt="2023-06-06T00:22:40.469" v="305" actId="20577"/>
          <ac:spMkLst>
            <pc:docMk/>
            <pc:sldMk cId="883584198" sldId="414"/>
            <ac:spMk id="3" creationId="{00000000-0000-0000-0000-000000000000}"/>
          </ac:spMkLst>
        </pc:spChg>
      </pc:sldChg>
      <pc:sldChg chg="addSp modSp add replId">
        <pc:chgData name="Zasina, Adrian Jan" userId="S::zasinaa@ff.cuni.cz::39cecb7c-90a7-4044-b18c-3e0992efd3fd" providerId="AD" clId="Web-{9C2F7F41-2501-CD37-0D7D-62DE2620410B}" dt="2023-06-06T00:18:41.656" v="279" actId="14100"/>
        <pc:sldMkLst>
          <pc:docMk/>
          <pc:sldMk cId="2946835443" sldId="415"/>
        </pc:sldMkLst>
        <pc:spChg chg="mod">
          <ac:chgData name="Zasina, Adrian Jan" userId="S::zasinaa@ff.cuni.cz::39cecb7c-90a7-4044-b18c-3e0992efd3fd" providerId="AD" clId="Web-{9C2F7F41-2501-CD37-0D7D-62DE2620410B}" dt="2023-06-06T00:15:18.299" v="268" actId="20577"/>
          <ac:spMkLst>
            <pc:docMk/>
            <pc:sldMk cId="2946835443" sldId="415"/>
            <ac:spMk id="3" creationId="{00000000-0000-0000-0000-000000000000}"/>
          </ac:spMkLst>
        </pc:spChg>
        <pc:picChg chg="add mod">
          <ac:chgData name="Zasina, Adrian Jan" userId="S::zasinaa@ff.cuni.cz::39cecb7c-90a7-4044-b18c-3e0992efd3fd" providerId="AD" clId="Web-{9C2F7F41-2501-CD37-0D7D-62DE2620410B}" dt="2023-06-06T00:16:30.319" v="271" actId="1076"/>
          <ac:picMkLst>
            <pc:docMk/>
            <pc:sldMk cId="2946835443" sldId="415"/>
            <ac:picMk id="4" creationId="{B3AF64EE-128B-4167-551F-18566161233C}"/>
          </ac:picMkLst>
        </pc:picChg>
        <pc:picChg chg="add mod">
          <ac:chgData name="Zasina, Adrian Jan" userId="S::zasinaa@ff.cuni.cz::39cecb7c-90a7-4044-b18c-3e0992efd3fd" providerId="AD" clId="Web-{9C2F7F41-2501-CD37-0D7D-62DE2620410B}" dt="2023-06-06T00:18:41.656" v="279" actId="14100"/>
          <ac:picMkLst>
            <pc:docMk/>
            <pc:sldMk cId="2946835443" sldId="415"/>
            <ac:picMk id="5" creationId="{A3497541-3D0F-C663-F77B-720D9067002C}"/>
          </ac:picMkLst>
        </pc:picChg>
      </pc:sldChg>
      <pc:sldChg chg="modSp add replId">
        <pc:chgData name="Zasina, Adrian Jan" userId="S::zasinaa@ff.cuni.cz::39cecb7c-90a7-4044-b18c-3e0992efd3fd" providerId="AD" clId="Web-{9C2F7F41-2501-CD37-0D7D-62DE2620410B}" dt="2023-06-06T00:30:28.595" v="345" actId="20577"/>
        <pc:sldMkLst>
          <pc:docMk/>
          <pc:sldMk cId="3798565958" sldId="416"/>
        </pc:sldMkLst>
        <pc:spChg chg="mod">
          <ac:chgData name="Zasina, Adrian Jan" userId="S::zasinaa@ff.cuni.cz::39cecb7c-90a7-4044-b18c-3e0992efd3fd" providerId="AD" clId="Web-{9C2F7F41-2501-CD37-0D7D-62DE2620410B}" dt="2023-06-06T00:30:28.595" v="345" actId="20577"/>
          <ac:spMkLst>
            <pc:docMk/>
            <pc:sldMk cId="3798565958" sldId="416"/>
            <ac:spMk id="3" creationId="{00000000-0000-0000-0000-000000000000}"/>
          </ac:spMkLst>
        </pc:spChg>
      </pc:sldChg>
      <pc:sldChg chg="addSp modSp add replId">
        <pc:chgData name="Zasina, Adrian Jan" userId="S::zasinaa@ff.cuni.cz::39cecb7c-90a7-4044-b18c-3e0992efd3fd" providerId="AD" clId="Web-{9C2F7F41-2501-CD37-0D7D-62DE2620410B}" dt="2023-06-06T00:35:37.398" v="374" actId="14100"/>
        <pc:sldMkLst>
          <pc:docMk/>
          <pc:sldMk cId="3138098468" sldId="417"/>
        </pc:sldMkLst>
        <pc:spChg chg="mod">
          <ac:chgData name="Zasina, Adrian Jan" userId="S::zasinaa@ff.cuni.cz::39cecb7c-90a7-4044-b18c-3e0992efd3fd" providerId="AD" clId="Web-{9C2F7F41-2501-CD37-0D7D-62DE2620410B}" dt="2023-06-06T00:34:24.377" v="361" actId="20577"/>
          <ac:spMkLst>
            <pc:docMk/>
            <pc:sldMk cId="3138098468" sldId="417"/>
            <ac:spMk id="3" creationId="{00000000-0000-0000-0000-000000000000}"/>
          </ac:spMkLst>
        </pc:spChg>
        <pc:picChg chg="add mod">
          <ac:chgData name="Zasina, Adrian Jan" userId="S::zasinaa@ff.cuni.cz::39cecb7c-90a7-4044-b18c-3e0992efd3fd" providerId="AD" clId="Web-{9C2F7F41-2501-CD37-0D7D-62DE2620410B}" dt="2023-06-06T00:34:36.956" v="367" actId="1076"/>
          <ac:picMkLst>
            <pc:docMk/>
            <pc:sldMk cId="3138098468" sldId="417"/>
            <ac:picMk id="4" creationId="{0819FFE9-9F0F-4C9D-AB48-E30FFFE61632}"/>
          </ac:picMkLst>
        </pc:picChg>
        <pc:picChg chg="add mod">
          <ac:chgData name="Zasina, Adrian Jan" userId="S::zasinaa@ff.cuni.cz::39cecb7c-90a7-4044-b18c-3e0992efd3fd" providerId="AD" clId="Web-{9C2F7F41-2501-CD37-0D7D-62DE2620410B}" dt="2023-06-06T00:35:37.398" v="374" actId="14100"/>
          <ac:picMkLst>
            <pc:docMk/>
            <pc:sldMk cId="3138098468" sldId="417"/>
            <ac:picMk id="5" creationId="{68761119-0728-9572-9BCF-6AFCF406C57F}"/>
          </ac:picMkLst>
        </pc:picChg>
      </pc:sldChg>
      <pc:sldChg chg="modSp add ord replId">
        <pc:chgData name="Zasina, Adrian Jan" userId="S::zasinaa@ff.cuni.cz::39cecb7c-90a7-4044-b18c-3e0992efd3fd" providerId="AD" clId="Web-{9C2F7F41-2501-CD37-0D7D-62DE2620410B}" dt="2023-06-06T00:41:54.596" v="435" actId="20577"/>
        <pc:sldMkLst>
          <pc:docMk/>
          <pc:sldMk cId="2083895587" sldId="418"/>
        </pc:sldMkLst>
        <pc:spChg chg="mod">
          <ac:chgData name="Zasina, Adrian Jan" userId="S::zasinaa@ff.cuni.cz::39cecb7c-90a7-4044-b18c-3e0992efd3fd" providerId="AD" clId="Web-{9C2F7F41-2501-CD37-0D7D-62DE2620410B}" dt="2023-06-06T00:41:54.596" v="435" actId="20577"/>
          <ac:spMkLst>
            <pc:docMk/>
            <pc:sldMk cId="2083895587" sldId="418"/>
            <ac:spMk id="3" creationId="{00000000-0000-0000-0000-000000000000}"/>
          </ac:spMkLst>
        </pc:spChg>
      </pc:sldChg>
      <pc:sldChg chg="new del">
        <pc:chgData name="Zasina, Adrian Jan" userId="S::zasinaa@ff.cuni.cz::39cecb7c-90a7-4044-b18c-3e0992efd3fd" providerId="AD" clId="Web-{9C2F7F41-2501-CD37-0D7D-62DE2620410B}" dt="2023-06-06T00:36:05.853" v="376"/>
        <pc:sldMkLst>
          <pc:docMk/>
          <pc:sldMk cId="3676434829" sldId="418"/>
        </pc:sldMkLst>
      </pc:sldChg>
      <pc:sldChg chg="modSp add replId">
        <pc:chgData name="Zasina, Adrian Jan" userId="S::zasinaa@ff.cuni.cz::39cecb7c-90a7-4044-b18c-3e0992efd3fd" providerId="AD" clId="Web-{9C2F7F41-2501-CD37-0D7D-62DE2620410B}" dt="2023-06-06T00:45:22.110" v="452" actId="20577"/>
        <pc:sldMkLst>
          <pc:docMk/>
          <pc:sldMk cId="572170598" sldId="419"/>
        </pc:sldMkLst>
        <pc:spChg chg="mod">
          <ac:chgData name="Zasina, Adrian Jan" userId="S::zasinaa@ff.cuni.cz::39cecb7c-90a7-4044-b18c-3e0992efd3fd" providerId="AD" clId="Web-{9C2F7F41-2501-CD37-0D7D-62DE2620410B}" dt="2023-06-06T00:45:22.110" v="452" actId="20577"/>
          <ac:spMkLst>
            <pc:docMk/>
            <pc:sldMk cId="572170598" sldId="419"/>
            <ac:spMk id="3" creationId="{00000000-0000-0000-0000-000000000000}"/>
          </ac:spMkLst>
        </pc:spChg>
      </pc:sldChg>
      <pc:sldChg chg="modSp add ord replId">
        <pc:chgData name="Zasina, Adrian Jan" userId="S::zasinaa@ff.cuni.cz::39cecb7c-90a7-4044-b18c-3e0992efd3fd" providerId="AD" clId="Web-{9C2F7F41-2501-CD37-0D7D-62DE2620410B}" dt="2023-06-06T00:46:30.880" v="459" actId="20577"/>
        <pc:sldMkLst>
          <pc:docMk/>
          <pc:sldMk cId="166202669" sldId="420"/>
        </pc:sldMkLst>
        <pc:spChg chg="mod">
          <ac:chgData name="Zasina, Adrian Jan" userId="S::zasinaa@ff.cuni.cz::39cecb7c-90a7-4044-b18c-3e0992efd3fd" providerId="AD" clId="Web-{9C2F7F41-2501-CD37-0D7D-62DE2620410B}" dt="2023-06-06T00:46:30.880" v="459" actId="20577"/>
          <ac:spMkLst>
            <pc:docMk/>
            <pc:sldMk cId="166202669" sldId="420"/>
            <ac:spMk id="3" creationId="{00000000-0000-0000-0000-000000000000}"/>
          </ac:spMkLst>
        </pc:spChg>
      </pc:sldChg>
    </pc:docChg>
  </pc:docChgLst>
  <pc:docChgLst>
    <pc:chgData name="Zasina, Adrian Jan" userId="S::zasinaa@ff.cuni.cz::39cecb7c-90a7-4044-b18c-3e0992efd3fd" providerId="AD" clId="Web-{28C1AB71-0A30-7531-83AA-4B28A3D59FC7}"/>
    <pc:docChg chg="addSld delSld modSld sldOrd">
      <pc:chgData name="Zasina, Adrian Jan" userId="S::zasinaa@ff.cuni.cz::39cecb7c-90a7-4044-b18c-3e0992efd3fd" providerId="AD" clId="Web-{28C1AB71-0A30-7531-83AA-4B28A3D59FC7}" dt="2023-06-05T23:30:52.566" v="961"/>
      <pc:docMkLst>
        <pc:docMk/>
      </pc:docMkLst>
      <pc:sldChg chg="modSp">
        <pc:chgData name="Zasina, Adrian Jan" userId="S::zasinaa@ff.cuni.cz::39cecb7c-90a7-4044-b18c-3e0992efd3fd" providerId="AD" clId="Web-{28C1AB71-0A30-7531-83AA-4B28A3D59FC7}" dt="2023-06-05T23:27:31.153" v="938" actId="20577"/>
        <pc:sldMkLst>
          <pc:docMk/>
          <pc:sldMk cId="4283449379" sldId="354"/>
        </pc:sldMkLst>
        <pc:spChg chg="mod">
          <ac:chgData name="Zasina, Adrian Jan" userId="S::zasinaa@ff.cuni.cz::39cecb7c-90a7-4044-b18c-3e0992efd3fd" providerId="AD" clId="Web-{28C1AB71-0A30-7531-83AA-4B28A3D59FC7}" dt="2023-06-05T23:27:31.153" v="938" actId="20577"/>
          <ac:spMkLst>
            <pc:docMk/>
            <pc:sldMk cId="4283449379" sldId="354"/>
            <ac:spMk id="2" creationId="{A81263A4-0EC1-25A8-5B42-2E507D5583C7}"/>
          </ac:spMkLst>
        </pc:spChg>
      </pc:sldChg>
      <pc:sldChg chg="addSp delSp modSp">
        <pc:chgData name="Zasina, Adrian Jan" userId="S::zasinaa@ff.cuni.cz::39cecb7c-90a7-4044-b18c-3e0992efd3fd" providerId="AD" clId="Web-{28C1AB71-0A30-7531-83AA-4B28A3D59FC7}" dt="2023-06-05T23:29:16.422" v="950" actId="1076"/>
        <pc:sldMkLst>
          <pc:docMk/>
          <pc:sldMk cId="3381107987" sldId="362"/>
        </pc:sldMkLst>
        <pc:spChg chg="mod">
          <ac:chgData name="Zasina, Adrian Jan" userId="S::zasinaa@ff.cuni.cz::39cecb7c-90a7-4044-b18c-3e0992efd3fd" providerId="AD" clId="Web-{28C1AB71-0A30-7531-83AA-4B28A3D59FC7}" dt="2023-06-05T23:28:23.092" v="941" actId="20577"/>
          <ac:spMkLst>
            <pc:docMk/>
            <pc:sldMk cId="3381107987" sldId="362"/>
            <ac:spMk id="2" creationId="{00000000-0000-0000-0000-000000000000}"/>
          </ac:spMkLst>
        </pc:spChg>
        <pc:spChg chg="del">
          <ac:chgData name="Zasina, Adrian Jan" userId="S::zasinaa@ff.cuni.cz::39cecb7c-90a7-4044-b18c-3e0992efd3fd" providerId="AD" clId="Web-{28C1AB71-0A30-7531-83AA-4B28A3D59FC7}" dt="2023-06-05T23:28:47.796" v="942"/>
          <ac:spMkLst>
            <pc:docMk/>
            <pc:sldMk cId="3381107987" sldId="362"/>
            <ac:spMk id="3" creationId="{00000000-0000-0000-0000-000000000000}"/>
          </ac:spMkLst>
        </pc:spChg>
        <pc:picChg chg="add mod ord">
          <ac:chgData name="Zasina, Adrian Jan" userId="S::zasinaa@ff.cuni.cz::39cecb7c-90a7-4044-b18c-3e0992efd3fd" providerId="AD" clId="Web-{28C1AB71-0A30-7531-83AA-4B28A3D59FC7}" dt="2023-06-05T23:29:16.422" v="950" actId="1076"/>
          <ac:picMkLst>
            <pc:docMk/>
            <pc:sldMk cId="3381107987" sldId="362"/>
            <ac:picMk id="4" creationId="{376CB095-DF8F-1840-D6E2-5C458BD6BCB3}"/>
          </ac:picMkLst>
        </pc:picChg>
      </pc:sldChg>
      <pc:sldChg chg="modSp">
        <pc:chgData name="Zasina, Adrian Jan" userId="S::zasinaa@ff.cuni.cz::39cecb7c-90a7-4044-b18c-3e0992efd3fd" providerId="AD" clId="Web-{28C1AB71-0A30-7531-83AA-4B28A3D59FC7}" dt="2023-06-05T22:59:51.739" v="438" actId="20577"/>
        <pc:sldMkLst>
          <pc:docMk/>
          <pc:sldMk cId="760850171" sldId="378"/>
        </pc:sldMkLst>
        <pc:spChg chg="mod">
          <ac:chgData name="Zasina, Adrian Jan" userId="S::zasinaa@ff.cuni.cz::39cecb7c-90a7-4044-b18c-3e0992efd3fd" providerId="AD" clId="Web-{28C1AB71-0A30-7531-83AA-4B28A3D59FC7}" dt="2023-06-05T22:59:51.739" v="438" actId="20577"/>
          <ac:spMkLst>
            <pc:docMk/>
            <pc:sldMk cId="760850171" sldId="378"/>
            <ac:spMk id="2" creationId="{A81263A4-0EC1-25A8-5B42-2E507D5583C7}"/>
          </ac:spMkLst>
        </pc:spChg>
      </pc:sldChg>
      <pc:sldChg chg="del">
        <pc:chgData name="Zasina, Adrian Jan" userId="S::zasinaa@ff.cuni.cz::39cecb7c-90a7-4044-b18c-3e0992efd3fd" providerId="AD" clId="Web-{28C1AB71-0A30-7531-83AA-4B28A3D59FC7}" dt="2023-06-05T22:32:48.735" v="139"/>
        <pc:sldMkLst>
          <pc:docMk/>
          <pc:sldMk cId="3394065941" sldId="381"/>
        </pc:sldMkLst>
      </pc:sldChg>
      <pc:sldChg chg="modSp modNotes">
        <pc:chgData name="Zasina, Adrian Jan" userId="S::zasinaa@ff.cuni.cz::39cecb7c-90a7-4044-b18c-3e0992efd3fd" providerId="AD" clId="Web-{28C1AB71-0A30-7531-83AA-4B28A3D59FC7}" dt="2023-06-05T22:32:31.234" v="136" actId="20577"/>
        <pc:sldMkLst>
          <pc:docMk/>
          <pc:sldMk cId="3284424894" sldId="385"/>
        </pc:sldMkLst>
        <pc:spChg chg="mod">
          <ac:chgData name="Zasina, Adrian Jan" userId="S::zasinaa@ff.cuni.cz::39cecb7c-90a7-4044-b18c-3e0992efd3fd" providerId="AD" clId="Web-{28C1AB71-0A30-7531-83AA-4B28A3D59FC7}" dt="2023-06-05T22:32:31.234" v="136" actId="20577"/>
          <ac:spMkLst>
            <pc:docMk/>
            <pc:sldMk cId="3284424894" sldId="385"/>
            <ac:spMk id="3" creationId="{00000000-0000-0000-0000-000000000000}"/>
          </ac:spMkLst>
        </pc:spChg>
      </pc:sldChg>
      <pc:sldChg chg="del">
        <pc:chgData name="Zasina, Adrian Jan" userId="S::zasinaa@ff.cuni.cz::39cecb7c-90a7-4044-b18c-3e0992efd3fd" providerId="AD" clId="Web-{28C1AB71-0A30-7531-83AA-4B28A3D59FC7}" dt="2023-06-05T22:32:47.781" v="138"/>
        <pc:sldMkLst>
          <pc:docMk/>
          <pc:sldMk cId="1472698274" sldId="391"/>
        </pc:sldMkLst>
      </pc:sldChg>
      <pc:sldChg chg="modSp add replId modNotes">
        <pc:chgData name="Zasina, Adrian Jan" userId="S::zasinaa@ff.cuni.cz::39cecb7c-90a7-4044-b18c-3e0992efd3fd" providerId="AD" clId="Web-{28C1AB71-0A30-7531-83AA-4B28A3D59FC7}" dt="2023-06-05T22:41:45.720" v="330" actId="20577"/>
        <pc:sldMkLst>
          <pc:docMk/>
          <pc:sldMk cId="3017178017" sldId="399"/>
        </pc:sldMkLst>
        <pc:spChg chg="mod">
          <ac:chgData name="Zasina, Adrian Jan" userId="S::zasinaa@ff.cuni.cz::39cecb7c-90a7-4044-b18c-3e0992efd3fd" providerId="AD" clId="Web-{28C1AB71-0A30-7531-83AA-4B28A3D59FC7}" dt="2023-06-05T22:33:07.954" v="141" actId="20577"/>
          <ac:spMkLst>
            <pc:docMk/>
            <pc:sldMk cId="3017178017" sldId="399"/>
            <ac:spMk id="2" creationId="{00000000-0000-0000-0000-000000000000}"/>
          </ac:spMkLst>
        </pc:spChg>
        <pc:spChg chg="mod">
          <ac:chgData name="Zasina, Adrian Jan" userId="S::zasinaa@ff.cuni.cz::39cecb7c-90a7-4044-b18c-3e0992efd3fd" providerId="AD" clId="Web-{28C1AB71-0A30-7531-83AA-4B28A3D59FC7}" dt="2023-06-05T22:41:45.720" v="330" actId="20577"/>
          <ac:spMkLst>
            <pc:docMk/>
            <pc:sldMk cId="3017178017" sldId="399"/>
            <ac:spMk id="3" creationId="{00000000-0000-0000-0000-000000000000}"/>
          </ac:spMkLst>
        </pc:spChg>
      </pc:sldChg>
      <pc:sldChg chg="addSp modSp add replId modNotes">
        <pc:chgData name="Zasina, Adrian Jan" userId="S::zasinaa@ff.cuni.cz::39cecb7c-90a7-4044-b18c-3e0992efd3fd" providerId="AD" clId="Web-{28C1AB71-0A30-7531-83AA-4B28A3D59FC7}" dt="2023-06-05T22:58:43.534" v="424"/>
        <pc:sldMkLst>
          <pc:docMk/>
          <pc:sldMk cId="4064826509" sldId="400"/>
        </pc:sldMkLst>
        <pc:spChg chg="mod">
          <ac:chgData name="Zasina, Adrian Jan" userId="S::zasinaa@ff.cuni.cz::39cecb7c-90a7-4044-b18c-3e0992efd3fd" providerId="AD" clId="Web-{28C1AB71-0A30-7531-83AA-4B28A3D59FC7}" dt="2023-06-05T22:57:29.610" v="405" actId="20577"/>
          <ac:spMkLst>
            <pc:docMk/>
            <pc:sldMk cId="4064826509" sldId="400"/>
            <ac:spMk id="3" creationId="{00000000-0000-0000-0000-000000000000}"/>
          </ac:spMkLst>
        </pc:spChg>
        <pc:spChg chg="add mod">
          <ac:chgData name="Zasina, Adrian Jan" userId="S::zasinaa@ff.cuni.cz::39cecb7c-90a7-4044-b18c-3e0992efd3fd" providerId="AD" clId="Web-{28C1AB71-0A30-7531-83AA-4B28A3D59FC7}" dt="2023-06-05T22:58:11.501" v="419"/>
          <ac:spMkLst>
            <pc:docMk/>
            <pc:sldMk cId="4064826509" sldId="400"/>
            <ac:spMk id="4" creationId="{E9E0B883-B37D-2A11-FF3D-6BF369EA4623}"/>
          </ac:spMkLst>
        </pc:spChg>
        <pc:spChg chg="add mod">
          <ac:chgData name="Zasina, Adrian Jan" userId="S::zasinaa@ff.cuni.cz::39cecb7c-90a7-4044-b18c-3e0992efd3fd" providerId="AD" clId="Web-{28C1AB71-0A30-7531-83AA-4B28A3D59FC7}" dt="2023-06-05T22:58:39.768" v="423"/>
          <ac:spMkLst>
            <pc:docMk/>
            <pc:sldMk cId="4064826509" sldId="400"/>
            <ac:spMk id="5" creationId="{22CFBA07-4388-FC69-B259-8C19AEF88E54}"/>
          </ac:spMkLst>
        </pc:spChg>
        <pc:spChg chg="add mod">
          <ac:chgData name="Zasina, Adrian Jan" userId="S::zasinaa@ff.cuni.cz::39cecb7c-90a7-4044-b18c-3e0992efd3fd" providerId="AD" clId="Web-{28C1AB71-0A30-7531-83AA-4B28A3D59FC7}" dt="2023-06-05T22:58:29.674" v="420"/>
          <ac:spMkLst>
            <pc:docMk/>
            <pc:sldMk cId="4064826509" sldId="400"/>
            <ac:spMk id="6" creationId="{55A0697D-072E-22B9-98DB-6D431E7DED8F}"/>
          </ac:spMkLst>
        </pc:spChg>
        <pc:spChg chg="add mod">
          <ac:chgData name="Zasina, Adrian Jan" userId="S::zasinaa@ff.cuni.cz::39cecb7c-90a7-4044-b18c-3e0992efd3fd" providerId="AD" clId="Web-{28C1AB71-0A30-7531-83AA-4B28A3D59FC7}" dt="2023-06-05T22:58:43.534" v="424"/>
          <ac:spMkLst>
            <pc:docMk/>
            <pc:sldMk cId="4064826509" sldId="400"/>
            <ac:spMk id="7" creationId="{DD60D046-4383-B732-8600-3B44A7BE219C}"/>
          </ac:spMkLst>
        </pc:spChg>
      </pc:sldChg>
      <pc:sldChg chg="modSp add replId">
        <pc:chgData name="Zasina, Adrian Jan" userId="S::zasinaa@ff.cuni.cz::39cecb7c-90a7-4044-b18c-3e0992efd3fd" providerId="AD" clId="Web-{28C1AB71-0A30-7531-83AA-4B28A3D59FC7}" dt="2023-06-05T23:26:54.715" v="931" actId="20577"/>
        <pc:sldMkLst>
          <pc:docMk/>
          <pc:sldMk cId="1126225152" sldId="401"/>
        </pc:sldMkLst>
        <pc:spChg chg="mod">
          <ac:chgData name="Zasina, Adrian Jan" userId="S::zasinaa@ff.cuni.cz::39cecb7c-90a7-4044-b18c-3e0992efd3fd" providerId="AD" clId="Web-{28C1AB71-0A30-7531-83AA-4B28A3D59FC7}" dt="2023-06-05T23:26:54.715" v="931" actId="20577"/>
          <ac:spMkLst>
            <pc:docMk/>
            <pc:sldMk cId="1126225152" sldId="401"/>
            <ac:spMk id="2" creationId="{A81263A4-0EC1-25A8-5B42-2E507D5583C7}"/>
          </ac:spMkLst>
        </pc:spChg>
      </pc:sldChg>
      <pc:sldChg chg="modSp add ord replId modNotes">
        <pc:chgData name="Zasina, Adrian Jan" userId="S::zasinaa@ff.cuni.cz::39cecb7c-90a7-4044-b18c-3e0992efd3fd" providerId="AD" clId="Web-{28C1AB71-0A30-7531-83AA-4B28A3D59FC7}" dt="2023-06-05T23:16:23.335" v="737" actId="20577"/>
        <pc:sldMkLst>
          <pc:docMk/>
          <pc:sldMk cId="2598369482" sldId="402"/>
        </pc:sldMkLst>
        <pc:spChg chg="mod">
          <ac:chgData name="Zasina, Adrian Jan" userId="S::zasinaa@ff.cuni.cz::39cecb7c-90a7-4044-b18c-3e0992efd3fd" providerId="AD" clId="Web-{28C1AB71-0A30-7531-83AA-4B28A3D59FC7}" dt="2023-06-05T23:14:19.363" v="643" actId="20577"/>
          <ac:spMkLst>
            <pc:docMk/>
            <pc:sldMk cId="2598369482" sldId="402"/>
            <ac:spMk id="2" creationId="{00000000-0000-0000-0000-000000000000}"/>
          </ac:spMkLst>
        </pc:spChg>
        <pc:spChg chg="mod">
          <ac:chgData name="Zasina, Adrian Jan" userId="S::zasinaa@ff.cuni.cz::39cecb7c-90a7-4044-b18c-3e0992efd3fd" providerId="AD" clId="Web-{28C1AB71-0A30-7531-83AA-4B28A3D59FC7}" dt="2023-06-05T23:16:23.335" v="737" actId="20577"/>
          <ac:spMkLst>
            <pc:docMk/>
            <pc:sldMk cId="2598369482" sldId="402"/>
            <ac:spMk id="3" creationId="{00000000-0000-0000-0000-000000000000}"/>
          </ac:spMkLst>
        </pc:spChg>
      </pc:sldChg>
      <pc:sldChg chg="modSp add replId">
        <pc:chgData name="Zasina, Adrian Jan" userId="S::zasinaa@ff.cuni.cz::39cecb7c-90a7-4044-b18c-3e0992efd3fd" providerId="AD" clId="Web-{28C1AB71-0A30-7531-83AA-4B28A3D59FC7}" dt="2023-06-05T23:16:50.570" v="749" actId="20577"/>
        <pc:sldMkLst>
          <pc:docMk/>
          <pc:sldMk cId="2946002029" sldId="403"/>
        </pc:sldMkLst>
        <pc:spChg chg="mod">
          <ac:chgData name="Zasina, Adrian Jan" userId="S::zasinaa@ff.cuni.cz::39cecb7c-90a7-4044-b18c-3e0992efd3fd" providerId="AD" clId="Web-{28C1AB71-0A30-7531-83AA-4B28A3D59FC7}" dt="2023-06-05T23:16:50.570" v="749" actId="20577"/>
          <ac:spMkLst>
            <pc:docMk/>
            <pc:sldMk cId="2946002029" sldId="403"/>
            <ac:spMk id="2" creationId="{00000000-0000-0000-0000-000000000000}"/>
          </ac:spMkLst>
        </pc:spChg>
        <pc:spChg chg="mod">
          <ac:chgData name="Zasina, Adrian Jan" userId="S::zasinaa@ff.cuni.cz::39cecb7c-90a7-4044-b18c-3e0992efd3fd" providerId="AD" clId="Web-{28C1AB71-0A30-7531-83AA-4B28A3D59FC7}" dt="2023-06-05T23:14:12.394" v="642" actId="20577"/>
          <ac:spMkLst>
            <pc:docMk/>
            <pc:sldMk cId="2946002029" sldId="403"/>
            <ac:spMk id="3" creationId="{00000000-0000-0000-0000-000000000000}"/>
          </ac:spMkLst>
        </pc:spChg>
      </pc:sldChg>
      <pc:sldChg chg="modSp add ord replId modNotes">
        <pc:chgData name="Zasina, Adrian Jan" userId="S::zasinaa@ff.cuni.cz::39cecb7c-90a7-4044-b18c-3e0992efd3fd" providerId="AD" clId="Web-{28C1AB71-0A30-7531-83AA-4B28A3D59FC7}" dt="2023-06-05T23:26:38.136" v="929"/>
        <pc:sldMkLst>
          <pc:docMk/>
          <pc:sldMk cId="4007696316" sldId="404"/>
        </pc:sldMkLst>
        <pc:spChg chg="mod">
          <ac:chgData name="Zasina, Adrian Jan" userId="S::zasinaa@ff.cuni.cz::39cecb7c-90a7-4044-b18c-3e0992efd3fd" providerId="AD" clId="Web-{28C1AB71-0A30-7531-83AA-4B28A3D59FC7}" dt="2023-06-05T23:20:36.171" v="794" actId="20577"/>
          <ac:spMkLst>
            <pc:docMk/>
            <pc:sldMk cId="4007696316" sldId="404"/>
            <ac:spMk id="2" creationId="{00000000-0000-0000-0000-000000000000}"/>
          </ac:spMkLst>
        </pc:spChg>
        <pc:spChg chg="mod">
          <ac:chgData name="Zasina, Adrian Jan" userId="S::zasinaa@ff.cuni.cz::39cecb7c-90a7-4044-b18c-3e0992efd3fd" providerId="AD" clId="Web-{28C1AB71-0A30-7531-83AA-4B28A3D59FC7}" dt="2023-06-05T23:23:23.505" v="875" actId="20577"/>
          <ac:spMkLst>
            <pc:docMk/>
            <pc:sldMk cId="4007696316" sldId="404"/>
            <ac:spMk id="3" creationId="{00000000-0000-0000-0000-000000000000}"/>
          </ac:spMkLst>
        </pc:spChg>
      </pc:sldChg>
      <pc:sldChg chg="add replId">
        <pc:chgData name="Zasina, Adrian Jan" userId="S::zasinaa@ff.cuni.cz::39cecb7c-90a7-4044-b18c-3e0992efd3fd" providerId="AD" clId="Web-{28C1AB71-0A30-7531-83AA-4B28A3D59FC7}" dt="2023-06-05T23:18:25.714" v="769"/>
        <pc:sldMkLst>
          <pc:docMk/>
          <pc:sldMk cId="2000186562" sldId="405"/>
        </pc:sldMkLst>
      </pc:sldChg>
      <pc:sldChg chg="addSp delSp modSp add replId">
        <pc:chgData name="Zasina, Adrian Jan" userId="S::zasinaa@ff.cuni.cz::39cecb7c-90a7-4044-b18c-3e0992efd3fd" providerId="AD" clId="Web-{28C1AB71-0A30-7531-83AA-4B28A3D59FC7}" dt="2023-06-05T23:20:35.874" v="793" actId="20577"/>
        <pc:sldMkLst>
          <pc:docMk/>
          <pc:sldMk cId="1292426795" sldId="406"/>
        </pc:sldMkLst>
        <pc:spChg chg="mod">
          <ac:chgData name="Zasina, Adrian Jan" userId="S::zasinaa@ff.cuni.cz::39cecb7c-90a7-4044-b18c-3e0992efd3fd" providerId="AD" clId="Web-{28C1AB71-0A30-7531-83AA-4B28A3D59FC7}" dt="2023-06-05T23:20:35.874" v="793" actId="20577"/>
          <ac:spMkLst>
            <pc:docMk/>
            <pc:sldMk cId="1292426795" sldId="406"/>
            <ac:spMk id="3" creationId="{00000000-0000-0000-0000-000000000000}"/>
          </ac:spMkLst>
        </pc:spChg>
        <pc:picChg chg="add del mod">
          <ac:chgData name="Zasina, Adrian Jan" userId="S::zasinaa@ff.cuni.cz::39cecb7c-90a7-4044-b18c-3e0992efd3fd" providerId="AD" clId="Web-{28C1AB71-0A30-7531-83AA-4B28A3D59FC7}" dt="2023-06-05T23:19:49.529" v="785"/>
          <ac:picMkLst>
            <pc:docMk/>
            <pc:sldMk cId="1292426795" sldId="406"/>
            <ac:picMk id="4" creationId="{7D7B04B8-D361-0397-14D4-3AD652429D46}"/>
          </ac:picMkLst>
        </pc:picChg>
        <pc:picChg chg="add mod">
          <ac:chgData name="Zasina, Adrian Jan" userId="S::zasinaa@ff.cuni.cz::39cecb7c-90a7-4044-b18c-3e0992efd3fd" providerId="AD" clId="Web-{28C1AB71-0A30-7531-83AA-4B28A3D59FC7}" dt="2023-06-05T23:20:35.812" v="790" actId="1076"/>
          <ac:picMkLst>
            <pc:docMk/>
            <pc:sldMk cId="1292426795" sldId="406"/>
            <ac:picMk id="5" creationId="{DEFB267F-28AF-612C-5438-F42E9940AB63}"/>
          </ac:picMkLst>
        </pc:picChg>
      </pc:sldChg>
      <pc:sldChg chg="add replId">
        <pc:chgData name="Zasina, Adrian Jan" userId="S::zasinaa@ff.cuni.cz::39cecb7c-90a7-4044-b18c-3e0992efd3fd" providerId="AD" clId="Web-{28C1AB71-0A30-7531-83AA-4B28A3D59FC7}" dt="2023-06-05T23:26:48.402" v="930"/>
        <pc:sldMkLst>
          <pc:docMk/>
          <pc:sldMk cId="1403843902" sldId="407"/>
        </pc:sldMkLst>
      </pc:sldChg>
      <pc:sldChg chg="modSp add ord replId">
        <pc:chgData name="Zasina, Adrian Jan" userId="S::zasinaa@ff.cuni.cz::39cecb7c-90a7-4044-b18c-3e0992efd3fd" providerId="AD" clId="Web-{28C1AB71-0A30-7531-83AA-4B28A3D59FC7}" dt="2023-06-05T23:27:06.137" v="934" actId="20577"/>
        <pc:sldMkLst>
          <pc:docMk/>
          <pc:sldMk cId="467955348" sldId="408"/>
        </pc:sldMkLst>
        <pc:spChg chg="mod">
          <ac:chgData name="Zasina, Adrian Jan" userId="S::zasinaa@ff.cuni.cz::39cecb7c-90a7-4044-b18c-3e0992efd3fd" providerId="AD" clId="Web-{28C1AB71-0A30-7531-83AA-4B28A3D59FC7}" dt="2023-06-05T23:27:06.137" v="934" actId="20577"/>
          <ac:spMkLst>
            <pc:docMk/>
            <pc:sldMk cId="467955348" sldId="408"/>
            <ac:spMk id="3" creationId="{00000000-0000-0000-0000-000000000000}"/>
          </ac:spMkLst>
        </pc:spChg>
      </pc:sldChg>
      <pc:sldChg chg="modSp add replId">
        <pc:chgData name="Zasina, Adrian Jan" userId="S::zasinaa@ff.cuni.cz::39cecb7c-90a7-4044-b18c-3e0992efd3fd" providerId="AD" clId="Web-{28C1AB71-0A30-7531-83AA-4B28A3D59FC7}" dt="2023-06-05T23:30:52.488" v="960" actId="20577"/>
        <pc:sldMkLst>
          <pc:docMk/>
          <pc:sldMk cId="4247780232" sldId="409"/>
        </pc:sldMkLst>
        <pc:spChg chg="mod">
          <ac:chgData name="Zasina, Adrian Jan" userId="S::zasinaa@ff.cuni.cz::39cecb7c-90a7-4044-b18c-3e0992efd3fd" providerId="AD" clId="Web-{28C1AB71-0A30-7531-83AA-4B28A3D59FC7}" dt="2023-06-05T23:29:45.532" v="953" actId="20577"/>
          <ac:spMkLst>
            <pc:docMk/>
            <pc:sldMk cId="4247780232" sldId="409"/>
            <ac:spMk id="2" creationId="{00000000-0000-0000-0000-000000000000}"/>
          </ac:spMkLst>
        </pc:spChg>
        <pc:spChg chg="mod">
          <ac:chgData name="Zasina, Adrian Jan" userId="S::zasinaa@ff.cuni.cz::39cecb7c-90a7-4044-b18c-3e0992efd3fd" providerId="AD" clId="Web-{28C1AB71-0A30-7531-83AA-4B28A3D59FC7}" dt="2023-06-05T23:30:52.488" v="960" actId="20577"/>
          <ac:spMkLst>
            <pc:docMk/>
            <pc:sldMk cId="4247780232" sldId="409"/>
            <ac:spMk id="3" creationId="{00000000-0000-0000-0000-000000000000}"/>
          </ac:spMkLst>
        </pc:spChg>
      </pc:sldChg>
      <pc:sldChg chg="add replId">
        <pc:chgData name="Zasina, Adrian Jan" userId="S::zasinaa@ff.cuni.cz::39cecb7c-90a7-4044-b18c-3e0992efd3fd" providerId="AD" clId="Web-{28C1AB71-0A30-7531-83AA-4B28A3D59FC7}" dt="2023-06-05T23:29:31.985" v="951"/>
        <pc:sldMkLst>
          <pc:docMk/>
          <pc:sldMk cId="1948125447" sldId="410"/>
        </pc:sldMkLst>
      </pc:sldChg>
      <pc:sldChg chg="add replId">
        <pc:chgData name="Zasina, Adrian Jan" userId="S::zasinaa@ff.cuni.cz::39cecb7c-90a7-4044-b18c-3e0992efd3fd" providerId="AD" clId="Web-{28C1AB71-0A30-7531-83AA-4B28A3D59FC7}" dt="2023-06-05T23:30:52.566" v="961"/>
        <pc:sldMkLst>
          <pc:docMk/>
          <pc:sldMk cId="1718342147" sldId="411"/>
        </pc:sldMkLst>
      </pc:sldChg>
    </pc:docChg>
  </pc:docChgLst>
  <pc:docChgLst>
    <pc:chgData name="Zasina, Adrian Jan" userId="S::zasinaa@ff.cuni.cz::39cecb7c-90a7-4044-b18c-3e0992efd3fd" providerId="AD" clId="Web-{D7DF41FF-AF3C-992B-D252-51EFD5BAF512}"/>
    <pc:docChg chg="modSld">
      <pc:chgData name="Zasina, Adrian Jan" userId="S::zasinaa@ff.cuni.cz::39cecb7c-90a7-4044-b18c-3e0992efd3fd" providerId="AD" clId="Web-{D7DF41FF-AF3C-992B-D252-51EFD5BAF512}" dt="2023-02-16T09:09:57.990" v="18" actId="20577"/>
      <pc:docMkLst>
        <pc:docMk/>
      </pc:docMkLst>
      <pc:sldChg chg="modSp">
        <pc:chgData name="Zasina, Adrian Jan" userId="S::zasinaa@ff.cuni.cz::39cecb7c-90a7-4044-b18c-3e0992efd3fd" providerId="AD" clId="Web-{D7DF41FF-AF3C-992B-D252-51EFD5BAF512}" dt="2023-02-16T08:07:23.407" v="16" actId="20577"/>
        <pc:sldMkLst>
          <pc:docMk/>
          <pc:sldMk cId="1213059115" sldId="328"/>
        </pc:sldMkLst>
        <pc:spChg chg="mod">
          <ac:chgData name="Zasina, Adrian Jan" userId="S::zasinaa@ff.cuni.cz::39cecb7c-90a7-4044-b18c-3e0992efd3fd" providerId="AD" clId="Web-{D7DF41FF-AF3C-992B-D252-51EFD5BAF512}" dt="2023-02-16T08:07:23.407" v="16" actId="20577"/>
          <ac:spMkLst>
            <pc:docMk/>
            <pc:sldMk cId="1213059115" sldId="328"/>
            <ac:spMk id="4" creationId="{1A4E776F-1A9C-4FDA-9944-0C2BA9B02737}"/>
          </ac:spMkLst>
        </pc:spChg>
      </pc:sldChg>
      <pc:sldChg chg="modSp">
        <pc:chgData name="Zasina, Adrian Jan" userId="S::zasinaa@ff.cuni.cz::39cecb7c-90a7-4044-b18c-3e0992efd3fd" providerId="AD" clId="Web-{D7DF41FF-AF3C-992B-D252-51EFD5BAF512}" dt="2023-02-16T09:09:57.990" v="18" actId="20577"/>
        <pc:sldMkLst>
          <pc:docMk/>
          <pc:sldMk cId="3230769426" sldId="338"/>
        </pc:sldMkLst>
        <pc:spChg chg="mod">
          <ac:chgData name="Zasina, Adrian Jan" userId="S::zasinaa@ff.cuni.cz::39cecb7c-90a7-4044-b18c-3e0992efd3fd" providerId="AD" clId="Web-{D7DF41FF-AF3C-992B-D252-51EFD5BAF512}" dt="2023-02-16T09:09:57.990" v="18" actId="20577"/>
          <ac:spMkLst>
            <pc:docMk/>
            <pc:sldMk cId="3230769426" sldId="338"/>
            <ac:spMk id="4" creationId="{1A4E776F-1A9C-4FDA-9944-0C2BA9B02737}"/>
          </ac:spMkLst>
        </pc:spChg>
      </pc:sldChg>
    </pc:docChg>
  </pc:docChgLst>
  <pc:docChgLst>
    <pc:chgData name="Zasina, Adrian Jan" userId="S::zasinaa@ff.cuni.cz::39cecb7c-90a7-4044-b18c-3e0992efd3fd" providerId="AD" clId="Web-{FF055D2E-9200-364B-2EB2-338287835C5A}"/>
    <pc:docChg chg="modSld">
      <pc:chgData name="Zasina, Adrian Jan" userId="S::zasinaa@ff.cuni.cz::39cecb7c-90a7-4044-b18c-3e0992efd3fd" providerId="AD" clId="Web-{FF055D2E-9200-364B-2EB2-338287835C5A}" dt="2023-06-05T23:35:49.277" v="24" actId="20577"/>
      <pc:docMkLst>
        <pc:docMk/>
      </pc:docMkLst>
      <pc:sldChg chg="modSp">
        <pc:chgData name="Zasina, Adrian Jan" userId="S::zasinaa@ff.cuni.cz::39cecb7c-90a7-4044-b18c-3e0992efd3fd" providerId="AD" clId="Web-{FF055D2E-9200-364B-2EB2-338287835C5A}" dt="2023-06-05T23:33:04.142" v="8" actId="20577"/>
        <pc:sldMkLst>
          <pc:docMk/>
          <pc:sldMk cId="3017178017" sldId="399"/>
        </pc:sldMkLst>
        <pc:spChg chg="mod">
          <ac:chgData name="Zasina, Adrian Jan" userId="S::zasinaa@ff.cuni.cz::39cecb7c-90a7-4044-b18c-3e0992efd3fd" providerId="AD" clId="Web-{FF055D2E-9200-364B-2EB2-338287835C5A}" dt="2023-06-05T23:33:04.142" v="8" actId="20577"/>
          <ac:spMkLst>
            <pc:docMk/>
            <pc:sldMk cId="3017178017" sldId="399"/>
            <ac:spMk id="3" creationId="{00000000-0000-0000-0000-000000000000}"/>
          </ac:spMkLst>
        </pc:spChg>
      </pc:sldChg>
      <pc:sldChg chg="modSp">
        <pc:chgData name="Zasina, Adrian Jan" userId="S::zasinaa@ff.cuni.cz::39cecb7c-90a7-4044-b18c-3e0992efd3fd" providerId="AD" clId="Web-{FF055D2E-9200-364B-2EB2-338287835C5A}" dt="2023-06-05T23:35:49.277" v="24" actId="20577"/>
        <pc:sldMkLst>
          <pc:docMk/>
          <pc:sldMk cId="1948125447" sldId="410"/>
        </pc:sldMkLst>
        <pc:spChg chg="mod">
          <ac:chgData name="Zasina, Adrian Jan" userId="S::zasinaa@ff.cuni.cz::39cecb7c-90a7-4044-b18c-3e0992efd3fd" providerId="AD" clId="Web-{FF055D2E-9200-364B-2EB2-338287835C5A}" dt="2023-06-05T23:35:49.277" v="24" actId="20577"/>
          <ac:spMkLst>
            <pc:docMk/>
            <pc:sldMk cId="1948125447" sldId="410"/>
            <ac:spMk id="3" creationId="{00000000-0000-0000-0000-000000000000}"/>
          </ac:spMkLst>
        </pc:spChg>
      </pc:sldChg>
    </pc:docChg>
  </pc:docChgLst>
  <pc:docChgLst>
    <pc:chgData name="Zasina, Adrian Jan" userId="S::zasinaa@ff.cuni.cz::39cecb7c-90a7-4044-b18c-3e0992efd3fd" providerId="AD" clId="Web-{88CACFC8-77A6-9FCD-FE22-FC0B1A095B3A}"/>
    <pc:docChg chg="modSld">
      <pc:chgData name="Zasina, Adrian Jan" userId="S::zasinaa@ff.cuni.cz::39cecb7c-90a7-4044-b18c-3e0992efd3fd" providerId="AD" clId="Web-{88CACFC8-77A6-9FCD-FE22-FC0B1A095B3A}" dt="2023-06-06T08:24:22.869" v="1" actId="20577"/>
      <pc:docMkLst>
        <pc:docMk/>
      </pc:docMkLst>
      <pc:sldChg chg="modSp">
        <pc:chgData name="Zasina, Adrian Jan" userId="S::zasinaa@ff.cuni.cz::39cecb7c-90a7-4044-b18c-3e0992efd3fd" providerId="AD" clId="Web-{88CACFC8-77A6-9FCD-FE22-FC0B1A095B3A}" dt="2023-06-06T08:24:22.869" v="1" actId="20577"/>
        <pc:sldMkLst>
          <pc:docMk/>
          <pc:sldMk cId="883584198" sldId="414"/>
        </pc:sldMkLst>
        <pc:spChg chg="mod">
          <ac:chgData name="Zasina, Adrian Jan" userId="S::zasinaa@ff.cuni.cz::39cecb7c-90a7-4044-b18c-3e0992efd3fd" providerId="AD" clId="Web-{88CACFC8-77A6-9FCD-FE22-FC0B1A095B3A}" dt="2023-06-06T08:24:22.869" v="1" actId="20577"/>
          <ac:spMkLst>
            <pc:docMk/>
            <pc:sldMk cId="883584198" sldId="414"/>
            <ac:spMk id="3" creationId="{00000000-0000-0000-0000-000000000000}"/>
          </ac:spMkLst>
        </pc:spChg>
      </pc:sldChg>
    </pc:docChg>
  </pc:docChgLst>
  <pc:docChgLst>
    <pc:chgData name="Zasina, Adrian Jan" userId="S::zasinaa@ff.cuni.cz::39cecb7c-90a7-4044-b18c-3e0992efd3fd" providerId="AD" clId="Web-{37717F75-2911-AD7D-20D4-CBF99581B4BD}"/>
    <pc:docChg chg="modSld">
      <pc:chgData name="Zasina, Adrian Jan" userId="S::zasinaa@ff.cuni.cz::39cecb7c-90a7-4044-b18c-3e0992efd3fd" providerId="AD" clId="Web-{37717F75-2911-AD7D-20D4-CBF99581B4BD}" dt="2023-06-06T01:05:27.894" v="71"/>
      <pc:docMkLst>
        <pc:docMk/>
      </pc:docMkLst>
      <pc:sldChg chg="modSp">
        <pc:chgData name="Zasina, Adrian Jan" userId="S::zasinaa@ff.cuni.cz::39cecb7c-90a7-4044-b18c-3e0992efd3fd" providerId="AD" clId="Web-{37717F75-2911-AD7D-20D4-CBF99581B4BD}" dt="2023-06-06T00:59:42.039" v="23" actId="20577"/>
        <pc:sldMkLst>
          <pc:docMk/>
          <pc:sldMk cId="166202669" sldId="420"/>
        </pc:sldMkLst>
        <pc:spChg chg="mod">
          <ac:chgData name="Zasina, Adrian Jan" userId="S::zasinaa@ff.cuni.cz::39cecb7c-90a7-4044-b18c-3e0992efd3fd" providerId="AD" clId="Web-{37717F75-2911-AD7D-20D4-CBF99581B4BD}" dt="2023-06-06T00:59:42.039" v="23" actId="20577"/>
          <ac:spMkLst>
            <pc:docMk/>
            <pc:sldMk cId="166202669" sldId="420"/>
            <ac:spMk id="3" creationId="{00000000-0000-0000-0000-000000000000}"/>
          </ac:spMkLst>
        </pc:spChg>
      </pc:sldChg>
      <pc:sldChg chg="modSp modNotes">
        <pc:chgData name="Zasina, Adrian Jan" userId="S::zasinaa@ff.cuni.cz::39cecb7c-90a7-4044-b18c-3e0992efd3fd" providerId="AD" clId="Web-{37717F75-2911-AD7D-20D4-CBF99581B4BD}" dt="2023-06-06T01:05:27.894" v="71"/>
        <pc:sldMkLst>
          <pc:docMk/>
          <pc:sldMk cId="3016326302" sldId="421"/>
        </pc:sldMkLst>
        <pc:spChg chg="mod">
          <ac:chgData name="Zasina, Adrian Jan" userId="S::zasinaa@ff.cuni.cz::39cecb7c-90a7-4044-b18c-3e0992efd3fd" providerId="AD" clId="Web-{37717F75-2911-AD7D-20D4-CBF99581B4BD}" dt="2023-06-06T01:02:04.340" v="46" actId="20577"/>
          <ac:spMkLst>
            <pc:docMk/>
            <pc:sldMk cId="3016326302" sldId="421"/>
            <ac:spMk id="3" creationId="{00000000-0000-0000-0000-000000000000}"/>
          </ac:spMkLst>
        </pc:spChg>
      </pc:sldChg>
      <pc:sldChg chg="modSp">
        <pc:chgData name="Zasina, Adrian Jan" userId="S::zasinaa@ff.cuni.cz::39cecb7c-90a7-4044-b18c-3e0992efd3fd" providerId="AD" clId="Web-{37717F75-2911-AD7D-20D4-CBF99581B4BD}" dt="2023-06-06T01:04:37.736" v="69" actId="20577"/>
        <pc:sldMkLst>
          <pc:docMk/>
          <pc:sldMk cId="3485316608" sldId="422"/>
        </pc:sldMkLst>
        <pc:spChg chg="mod">
          <ac:chgData name="Zasina, Adrian Jan" userId="S::zasinaa@ff.cuni.cz::39cecb7c-90a7-4044-b18c-3e0992efd3fd" providerId="AD" clId="Web-{37717F75-2911-AD7D-20D4-CBF99581B4BD}" dt="2023-06-06T01:04:37.736" v="69" actId="20577"/>
          <ac:spMkLst>
            <pc:docMk/>
            <pc:sldMk cId="3485316608" sldId="422"/>
            <ac:spMk id="3" creationId="{00000000-0000-0000-0000-000000000000}"/>
          </ac:spMkLst>
        </pc:spChg>
      </pc:sldChg>
    </pc:docChg>
  </pc:docChgLst>
  <pc:docChgLst>
    <pc:chgData name="Zasina, Adrian Jan" userId="S::zasinaa@ff.cuni.cz::39cecb7c-90a7-4044-b18c-3e0992efd3fd" providerId="AD" clId="Web-{FF1D2B8E-F659-4294-4F98-9BF0600A3327}"/>
    <pc:docChg chg="modSld">
      <pc:chgData name="Zasina, Adrian Jan" userId="S::zasinaa@ff.cuni.cz::39cecb7c-90a7-4044-b18c-3e0992efd3fd" providerId="AD" clId="Web-{FF1D2B8E-F659-4294-4F98-9BF0600A3327}" dt="2023-06-05T22:29:10.019" v="1" actId="20577"/>
      <pc:docMkLst>
        <pc:docMk/>
      </pc:docMkLst>
      <pc:sldChg chg="modSp">
        <pc:chgData name="Zasina, Adrian Jan" userId="S::zasinaa@ff.cuni.cz::39cecb7c-90a7-4044-b18c-3e0992efd3fd" providerId="AD" clId="Web-{FF1D2B8E-F659-4294-4F98-9BF0600A3327}" dt="2023-06-05T22:29:10.019" v="1" actId="20577"/>
        <pc:sldMkLst>
          <pc:docMk/>
          <pc:sldMk cId="3284424894" sldId="385"/>
        </pc:sldMkLst>
        <pc:spChg chg="mod">
          <ac:chgData name="Zasina, Adrian Jan" userId="S::zasinaa@ff.cuni.cz::39cecb7c-90a7-4044-b18c-3e0992efd3fd" providerId="AD" clId="Web-{FF1D2B8E-F659-4294-4F98-9BF0600A3327}" dt="2023-06-05T22:29:10.019" v="1" actId="20577"/>
          <ac:spMkLst>
            <pc:docMk/>
            <pc:sldMk cId="3284424894" sldId="385"/>
            <ac:spMk id="3" creationId="{00000000-0000-0000-0000-000000000000}"/>
          </ac:spMkLst>
        </pc:spChg>
      </pc:sldChg>
      <pc:sldChg chg="modSp">
        <pc:chgData name="Zasina, Adrian Jan" userId="S::zasinaa@ff.cuni.cz::39cecb7c-90a7-4044-b18c-3e0992efd3fd" providerId="AD" clId="Web-{FF1D2B8E-F659-4294-4F98-9BF0600A3327}" dt="2023-06-05T22:28:57.956" v="0" actId="20577"/>
        <pc:sldMkLst>
          <pc:docMk/>
          <pc:sldMk cId="3742708510" sldId="396"/>
        </pc:sldMkLst>
        <pc:spChg chg="mod">
          <ac:chgData name="Zasina, Adrian Jan" userId="S::zasinaa@ff.cuni.cz::39cecb7c-90a7-4044-b18c-3e0992efd3fd" providerId="AD" clId="Web-{FF1D2B8E-F659-4294-4F98-9BF0600A3327}" dt="2023-06-05T22:28:57.956" v="0" actId="20577"/>
          <ac:spMkLst>
            <pc:docMk/>
            <pc:sldMk cId="3742708510" sldId="396"/>
            <ac:spMk id="3" creationId="{00000000-0000-0000-0000-000000000000}"/>
          </ac:spMkLst>
        </pc:spChg>
      </pc:sldChg>
    </pc:docChg>
  </pc:docChgLst>
  <pc:docChgLst>
    <pc:chgData name="Zasina, Adrian Jan" userId="S::zasinaa@ff.cuni.cz::39cecb7c-90a7-4044-b18c-3e0992efd3fd" providerId="AD" clId="Web-{D53820CC-4B43-0933-BD6F-62ABA0AB9458}"/>
    <pc:docChg chg="addSld modSld">
      <pc:chgData name="Zasina, Adrian Jan" userId="S::zasinaa@ff.cuni.cz::39cecb7c-90a7-4044-b18c-3e0992efd3fd" providerId="AD" clId="Web-{D53820CC-4B43-0933-BD6F-62ABA0AB9458}" dt="2023-06-06T00:55:41.976" v="63" actId="20577"/>
      <pc:docMkLst>
        <pc:docMk/>
      </pc:docMkLst>
      <pc:sldChg chg="modSp">
        <pc:chgData name="Zasina, Adrian Jan" userId="S::zasinaa@ff.cuni.cz::39cecb7c-90a7-4044-b18c-3e0992efd3fd" providerId="AD" clId="Web-{D53820CC-4B43-0933-BD6F-62ABA0AB9458}" dt="2023-06-06T00:55:41.976" v="63" actId="20577"/>
        <pc:sldMkLst>
          <pc:docMk/>
          <pc:sldMk cId="166202669" sldId="420"/>
        </pc:sldMkLst>
        <pc:spChg chg="mod">
          <ac:chgData name="Zasina, Adrian Jan" userId="S::zasinaa@ff.cuni.cz::39cecb7c-90a7-4044-b18c-3e0992efd3fd" providerId="AD" clId="Web-{D53820CC-4B43-0933-BD6F-62ABA0AB9458}" dt="2023-06-06T00:55:41.976" v="63" actId="20577"/>
          <ac:spMkLst>
            <pc:docMk/>
            <pc:sldMk cId="166202669" sldId="420"/>
            <ac:spMk id="3" creationId="{00000000-0000-0000-0000-000000000000}"/>
          </ac:spMkLst>
        </pc:spChg>
      </pc:sldChg>
      <pc:sldChg chg="modSp add replId">
        <pc:chgData name="Zasina, Adrian Jan" userId="S::zasinaa@ff.cuni.cz::39cecb7c-90a7-4044-b18c-3e0992efd3fd" providerId="AD" clId="Web-{D53820CC-4B43-0933-BD6F-62ABA0AB9458}" dt="2023-06-06T00:54:33.550" v="48" actId="20577"/>
        <pc:sldMkLst>
          <pc:docMk/>
          <pc:sldMk cId="3016326302" sldId="421"/>
        </pc:sldMkLst>
        <pc:spChg chg="mod">
          <ac:chgData name="Zasina, Adrian Jan" userId="S::zasinaa@ff.cuni.cz::39cecb7c-90a7-4044-b18c-3e0992efd3fd" providerId="AD" clId="Web-{D53820CC-4B43-0933-BD6F-62ABA0AB9458}" dt="2023-06-06T00:54:33.550" v="48" actId="20577"/>
          <ac:spMkLst>
            <pc:docMk/>
            <pc:sldMk cId="3016326302" sldId="421"/>
            <ac:spMk id="3" creationId="{00000000-0000-0000-0000-000000000000}"/>
          </ac:spMkLst>
        </pc:spChg>
      </pc:sldChg>
      <pc:sldChg chg="modSp add replId">
        <pc:chgData name="Zasina, Adrian Jan" userId="S::zasinaa@ff.cuni.cz::39cecb7c-90a7-4044-b18c-3e0992efd3fd" providerId="AD" clId="Web-{D53820CC-4B43-0933-BD6F-62ABA0AB9458}" dt="2023-06-06T00:54:41.050" v="51" actId="20577"/>
        <pc:sldMkLst>
          <pc:docMk/>
          <pc:sldMk cId="3485316608" sldId="422"/>
        </pc:sldMkLst>
        <pc:spChg chg="mod">
          <ac:chgData name="Zasina, Adrian Jan" userId="S::zasinaa@ff.cuni.cz::39cecb7c-90a7-4044-b18c-3e0992efd3fd" providerId="AD" clId="Web-{D53820CC-4B43-0933-BD6F-62ABA0AB9458}" dt="2023-06-06T00:54:41.050" v="51" actId="20577"/>
          <ac:spMkLst>
            <pc:docMk/>
            <pc:sldMk cId="3485316608" sldId="422"/>
            <ac:spMk id="3" creationId="{00000000-0000-0000-0000-000000000000}"/>
          </ac:spMkLst>
        </pc:spChg>
      </pc:sldChg>
    </pc:docChg>
  </pc:docChgLst>
  <pc:docChgLst>
    <pc:chgData name="Zasina, Adrian Jan" userId="S::zasinaa@ff.cuni.cz::39cecb7c-90a7-4044-b18c-3e0992efd3fd" providerId="AD" clId="Web-{1F7A4BD0-5B52-125E-2DD0-A393C1A98F06}"/>
    <pc:docChg chg="modSld">
      <pc:chgData name="Zasina, Adrian Jan" userId="S::zasinaa@ff.cuni.cz::39cecb7c-90a7-4044-b18c-3e0992efd3fd" providerId="AD" clId="Web-{1F7A4BD0-5B52-125E-2DD0-A393C1A98F06}" dt="2023-03-02T09:51:58.793" v="30" actId="20577"/>
      <pc:docMkLst>
        <pc:docMk/>
      </pc:docMkLst>
      <pc:sldChg chg="modSp">
        <pc:chgData name="Zasina, Adrian Jan" userId="S::zasinaa@ff.cuni.cz::39cecb7c-90a7-4044-b18c-3e0992efd3fd" providerId="AD" clId="Web-{1F7A4BD0-5B52-125E-2DD0-A393C1A98F06}" dt="2023-03-02T09:51:58.793" v="30" actId="20577"/>
        <pc:sldMkLst>
          <pc:docMk/>
          <pc:sldMk cId="1691529021" sldId="361"/>
        </pc:sldMkLst>
        <pc:spChg chg="mod">
          <ac:chgData name="Zasina, Adrian Jan" userId="S::zasinaa@ff.cuni.cz::39cecb7c-90a7-4044-b18c-3e0992efd3fd" providerId="AD" clId="Web-{1F7A4BD0-5B52-125E-2DD0-A393C1A98F06}" dt="2023-03-02T09:51:58.793" v="30" actId="20577"/>
          <ac:spMkLst>
            <pc:docMk/>
            <pc:sldMk cId="1691529021" sldId="361"/>
            <ac:spMk id="3" creationId="{00000000-0000-0000-0000-000000000000}"/>
          </ac:spMkLst>
        </pc:spChg>
      </pc:sldChg>
    </pc:docChg>
  </pc:docChgLst>
  <pc:docChgLst>
    <pc:chgData name="Zasina, Adrian Jan" userId="S::zasinaa@ff.cuni.cz::39cecb7c-90a7-4044-b18c-3e0992efd3fd" providerId="AD" clId="Web-{D79AC376-800A-36F1-A03E-3B6A7198941E}"/>
    <pc:docChg chg="modSld">
      <pc:chgData name="Zasina, Adrian Jan" userId="S::zasinaa@ff.cuni.cz::39cecb7c-90a7-4044-b18c-3e0992efd3fd" providerId="AD" clId="Web-{D79AC376-800A-36F1-A03E-3B6A7198941E}" dt="2023-06-05T23:40:04.638" v="34" actId="14100"/>
      <pc:docMkLst>
        <pc:docMk/>
      </pc:docMkLst>
      <pc:sldChg chg="addSp modSp">
        <pc:chgData name="Zasina, Adrian Jan" userId="S::zasinaa@ff.cuni.cz::39cecb7c-90a7-4044-b18c-3e0992efd3fd" providerId="AD" clId="Web-{D79AC376-800A-36F1-A03E-3B6A7198941E}" dt="2023-06-05T23:40:04.638" v="34" actId="14100"/>
        <pc:sldMkLst>
          <pc:docMk/>
          <pc:sldMk cId="3381107987" sldId="362"/>
        </pc:sldMkLst>
        <pc:spChg chg="add mod">
          <ac:chgData name="Zasina, Adrian Jan" userId="S::zasinaa@ff.cuni.cz::39cecb7c-90a7-4044-b18c-3e0992efd3fd" providerId="AD" clId="Web-{D79AC376-800A-36F1-A03E-3B6A7198941E}" dt="2023-06-05T23:40:04.638" v="34" actId="14100"/>
          <ac:spMkLst>
            <pc:docMk/>
            <pc:sldMk cId="3381107987" sldId="362"/>
            <ac:spMk id="3" creationId="{C30AC893-9432-FF78-E71C-CD161A8B632B}"/>
          </ac:spMkLst>
        </pc:spChg>
      </pc:sldChg>
      <pc:sldChg chg="modSp">
        <pc:chgData name="Zasina, Adrian Jan" userId="S::zasinaa@ff.cuni.cz::39cecb7c-90a7-4044-b18c-3e0992efd3fd" providerId="AD" clId="Web-{D79AC376-800A-36F1-A03E-3B6A7198941E}" dt="2023-06-05T23:39:24.059" v="30" actId="20577"/>
        <pc:sldMkLst>
          <pc:docMk/>
          <pc:sldMk cId="4247780232" sldId="409"/>
        </pc:sldMkLst>
        <pc:spChg chg="mod">
          <ac:chgData name="Zasina, Adrian Jan" userId="S::zasinaa@ff.cuni.cz::39cecb7c-90a7-4044-b18c-3e0992efd3fd" providerId="AD" clId="Web-{D79AC376-800A-36F1-A03E-3B6A7198941E}" dt="2023-06-05T23:39:24.059" v="30" actId="20577"/>
          <ac:spMkLst>
            <pc:docMk/>
            <pc:sldMk cId="4247780232" sldId="409"/>
            <ac:spMk id="3" creationId="{00000000-0000-0000-0000-000000000000}"/>
          </ac:spMkLst>
        </pc:spChg>
      </pc:sldChg>
      <pc:sldChg chg="modSp">
        <pc:chgData name="Zasina, Adrian Jan" userId="S::zasinaa@ff.cuni.cz::39cecb7c-90a7-4044-b18c-3e0992efd3fd" providerId="AD" clId="Web-{D79AC376-800A-36F1-A03E-3B6A7198941E}" dt="2023-06-05T23:37:42.541" v="4" actId="20577"/>
        <pc:sldMkLst>
          <pc:docMk/>
          <pc:sldMk cId="1948125447" sldId="410"/>
        </pc:sldMkLst>
        <pc:spChg chg="mod">
          <ac:chgData name="Zasina, Adrian Jan" userId="S::zasinaa@ff.cuni.cz::39cecb7c-90a7-4044-b18c-3e0992efd3fd" providerId="AD" clId="Web-{D79AC376-800A-36F1-A03E-3B6A7198941E}" dt="2023-06-05T23:37:42.541" v="4" actId="20577"/>
          <ac:spMkLst>
            <pc:docMk/>
            <pc:sldMk cId="1948125447" sldId="410"/>
            <ac:spMk id="3" creationId="{00000000-0000-0000-0000-000000000000}"/>
          </ac:spMkLst>
        </pc:spChg>
      </pc:sldChg>
      <pc:sldChg chg="modSp">
        <pc:chgData name="Zasina, Adrian Jan" userId="S::zasinaa@ff.cuni.cz::39cecb7c-90a7-4044-b18c-3e0992efd3fd" providerId="AD" clId="Web-{D79AC376-800A-36F1-A03E-3B6A7198941E}" dt="2023-06-05T23:39:32.294" v="32" actId="20577"/>
        <pc:sldMkLst>
          <pc:docMk/>
          <pc:sldMk cId="1718342147" sldId="411"/>
        </pc:sldMkLst>
        <pc:spChg chg="mod">
          <ac:chgData name="Zasina, Adrian Jan" userId="S::zasinaa@ff.cuni.cz::39cecb7c-90a7-4044-b18c-3e0992efd3fd" providerId="AD" clId="Web-{D79AC376-800A-36F1-A03E-3B6A7198941E}" dt="2023-06-05T23:39:32.294" v="32" actId="20577"/>
          <ac:spMkLst>
            <pc:docMk/>
            <pc:sldMk cId="1718342147" sldId="41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EF687-8659-44A5-B987-DB47E3AA8D8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BC47E-BD00-42F4-B95C-2B987241C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90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821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737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>
                <a:cs typeface="Calibri"/>
              </a:rPr>
              <a:t>Broad</a:t>
            </a:r>
            <a:r>
              <a:rPr lang="cs-CZ" dirty="0">
                <a:cs typeface="Calibri"/>
              </a:rPr>
              <a:t> –</a:t>
            </a:r>
            <a:br>
              <a:rPr lang="cs-CZ" dirty="0">
                <a:cs typeface="Calibri"/>
              </a:rPr>
            </a:br>
            <a:r>
              <a:rPr lang="cs-CZ" dirty="0">
                <a:cs typeface="Calibri"/>
              </a:rPr>
              <a:t>Americká písnička on </a:t>
            </a:r>
            <a:r>
              <a:rPr lang="cs-CZ" dirty="0" err="1">
                <a:cs typeface="Calibri"/>
              </a:rPr>
              <a:t>the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road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again</a:t>
            </a:r>
            <a:r>
              <a:rPr lang="cs-CZ" dirty="0">
                <a:cs typeface="Calibri"/>
              </a:rPr>
              <a:t> – cesty toulavý</a:t>
            </a:r>
            <a:endParaRPr lang="en-US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382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809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127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498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790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78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Kolejnym</a:t>
            </a:r>
            <a:r>
              <a:rPr lang="cs-CZ" dirty="0"/>
              <a:t> </a:t>
            </a:r>
            <a:r>
              <a:rPr lang="cs-CZ" dirty="0" err="1"/>
              <a:t>dobrym</a:t>
            </a:r>
            <a:r>
              <a:rPr lang="cs-CZ" dirty="0"/>
              <a:t> </a:t>
            </a:r>
            <a:r>
              <a:rPr lang="cs-CZ" dirty="0" err="1"/>
              <a:t>przykładem</a:t>
            </a:r>
            <a:r>
              <a:rPr lang="cs-CZ" dirty="0"/>
              <a:t> jest </a:t>
            </a:r>
            <a:r>
              <a:rPr lang="cs-CZ" dirty="0" err="1"/>
              <a:t>przekład</a:t>
            </a:r>
            <a:r>
              <a:rPr lang="cs-CZ" dirty="0"/>
              <a:t> </a:t>
            </a:r>
            <a:r>
              <a:rPr lang="cs-CZ" dirty="0" err="1"/>
              <a:t>angielskiego</a:t>
            </a:r>
            <a:r>
              <a:rPr lang="cs-CZ" dirty="0"/>
              <a:t> </a:t>
            </a:r>
            <a:r>
              <a:rPr lang="cs-CZ" dirty="0" err="1"/>
              <a:t>Parfaits</a:t>
            </a:r>
            <a:r>
              <a:rPr lang="cs-CZ" dirty="0"/>
              <a:t>, </a:t>
            </a:r>
            <a:r>
              <a:rPr lang="cs-CZ" dirty="0" err="1"/>
              <a:t>czym</a:t>
            </a:r>
            <a:r>
              <a:rPr lang="cs-CZ" dirty="0"/>
              <a:t> jest </a:t>
            </a:r>
            <a:r>
              <a:rPr lang="cs-CZ" dirty="0" err="1"/>
              <a:t>deser</a:t>
            </a:r>
            <a:r>
              <a:rPr lang="cs-CZ" dirty="0"/>
              <a:t> na </a:t>
            </a:r>
            <a:r>
              <a:rPr lang="cs-CZ" dirty="0" err="1"/>
              <a:t>zimno</a:t>
            </a:r>
            <a:r>
              <a:rPr lang="cs-CZ" dirty="0"/>
              <a:t> </a:t>
            </a:r>
            <a:r>
              <a:rPr lang="cs-CZ" dirty="0" err="1"/>
              <a:t>podawany</a:t>
            </a:r>
            <a:r>
              <a:rPr lang="cs-CZ" dirty="0"/>
              <a:t> w </a:t>
            </a:r>
            <a:r>
              <a:rPr lang="cs-CZ" dirty="0" err="1"/>
              <a:t>wysokim</a:t>
            </a:r>
            <a:r>
              <a:rPr lang="cs-CZ" dirty="0"/>
              <a:t> </a:t>
            </a:r>
            <a:r>
              <a:rPr lang="cs-CZ" dirty="0" err="1"/>
              <a:t>kielichu</a:t>
            </a:r>
            <a:r>
              <a:rPr lang="cs-CZ" dirty="0"/>
              <a:t>.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francuskiej</a:t>
            </a:r>
            <a:r>
              <a:rPr lang="cs-CZ" dirty="0"/>
              <a:t> </a:t>
            </a:r>
            <a:r>
              <a:rPr lang="cs-CZ" dirty="0" err="1"/>
              <a:t>wersji</a:t>
            </a:r>
            <a:r>
              <a:rPr lang="cs-CZ" dirty="0"/>
              <a:t> jest to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clafoutis</a:t>
            </a:r>
            <a:r>
              <a:rPr lang="cs-CZ" dirty="0"/>
              <a:t>, </a:t>
            </a:r>
            <a:r>
              <a:rPr lang="cs-CZ" dirty="0" err="1"/>
              <a:t>który</a:t>
            </a:r>
            <a:r>
              <a:rPr lang="cs-CZ" dirty="0"/>
              <a:t> jest </a:t>
            </a:r>
            <a:r>
              <a:rPr lang="cs-CZ" dirty="0" err="1"/>
              <a:t>tradycyjnym</a:t>
            </a:r>
            <a:r>
              <a:rPr lang="cs-CZ" dirty="0"/>
              <a:t> </a:t>
            </a:r>
            <a:r>
              <a:rPr lang="cs-CZ" dirty="0" err="1"/>
              <a:t>francuski</a:t>
            </a:r>
            <a:r>
              <a:rPr lang="cs-CZ" dirty="0"/>
              <a:t> </a:t>
            </a:r>
            <a:r>
              <a:rPr lang="cs-CZ" dirty="0" err="1"/>
              <a:t>deser</a:t>
            </a:r>
            <a:r>
              <a:rPr lang="cs-CZ" dirty="0"/>
              <a:t> ze </a:t>
            </a:r>
            <a:r>
              <a:rPr lang="cs-CZ" dirty="0" err="1"/>
              <a:t>śliwkami</a:t>
            </a:r>
            <a:r>
              <a:rPr lang="cs-CZ" dirty="0"/>
              <a:t>, w </a:t>
            </a:r>
            <a:r>
              <a:rPr lang="cs-CZ" dirty="0" err="1"/>
              <a:t>czeskiej</a:t>
            </a:r>
            <a:r>
              <a:rPr lang="cs-CZ" dirty="0"/>
              <a:t> to Tiramisu – </a:t>
            </a:r>
            <a:r>
              <a:rPr lang="cs-CZ" dirty="0" err="1"/>
              <a:t>włoski</a:t>
            </a:r>
            <a:r>
              <a:rPr lang="cs-CZ" dirty="0"/>
              <a:t> </a:t>
            </a:r>
            <a:r>
              <a:rPr lang="cs-CZ" dirty="0" err="1"/>
              <a:t>deser</a:t>
            </a:r>
            <a:r>
              <a:rPr lang="cs-CZ" dirty="0"/>
              <a:t> z </a:t>
            </a:r>
            <a:r>
              <a:rPr lang="cs-CZ" dirty="0" err="1"/>
              <a:t>biszkopte</a:t>
            </a:r>
            <a:r>
              <a:rPr lang="cs-CZ" dirty="0"/>
              <a:t>, a w </a:t>
            </a:r>
            <a:r>
              <a:rPr lang="cs-CZ" dirty="0" err="1"/>
              <a:t>polskiej</a:t>
            </a:r>
            <a:r>
              <a:rPr lang="cs-CZ" dirty="0"/>
              <a:t> </a:t>
            </a:r>
            <a:r>
              <a:rPr lang="cs-CZ" dirty="0" err="1"/>
              <a:t>kremówki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205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cs typeface="Calibri"/>
              </a:rPr>
              <a:t>Shrek je náš, váš a prostě každého, protože dává nám pocit, že Shrek je součástí naší kultury. </a:t>
            </a:r>
            <a:endParaRPr lang="en-US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252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133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Nejde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očekávat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stejnou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reakci</a:t>
            </a:r>
            <a:r>
              <a:rPr lang="en-US">
                <a:cs typeface="Calibri"/>
              </a:rPr>
              <a:t> u </a:t>
            </a:r>
            <a:r>
              <a:rPr lang="en-US" err="1">
                <a:cs typeface="Calibri"/>
              </a:rPr>
              <a:t>publika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přijímací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kultury</a:t>
            </a:r>
            <a:r>
              <a:rPr lang="en-US">
                <a:cs typeface="Calibri"/>
              </a:rPr>
              <a:t>, ale </a:t>
            </a:r>
            <a:r>
              <a:rPr lang="en-US" err="1">
                <a:cs typeface="Calibri"/>
              </a:rPr>
              <a:t>překlad</a:t>
            </a:r>
            <a:r>
              <a:rPr lang="en-US">
                <a:cs typeface="Calibri"/>
              </a:rPr>
              <a:t> by </a:t>
            </a:r>
            <a:r>
              <a:rPr lang="en-US" err="1">
                <a:cs typeface="Calibri"/>
              </a:rPr>
              <a:t>měl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cizí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kulturu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nějakým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způsobem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přibližit</a:t>
            </a:r>
            <a:r>
              <a:rPr lang="en-US">
                <a:cs typeface="Calibri"/>
              </a:rPr>
              <a:t>. 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568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Příklad</a:t>
            </a:r>
            <a:r>
              <a:rPr lang="en-US">
                <a:cs typeface="Calibri"/>
              </a:rPr>
              <a:t>: </a:t>
            </a:r>
            <a:r>
              <a:rPr lang="en-US" err="1">
                <a:cs typeface="Calibri"/>
              </a:rPr>
              <a:t>slovesa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popisující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jezení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rýže</a:t>
            </a:r>
            <a:r>
              <a:rPr lang="en-US">
                <a:cs typeface="Calibri"/>
              </a:rPr>
              <a:t> v </a:t>
            </a:r>
            <a:r>
              <a:rPr lang="en-US" err="1">
                <a:cs typeface="Calibri"/>
              </a:rPr>
              <a:t>asijských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kulturach</a:t>
            </a:r>
            <a:r>
              <a:rPr lang="en-US">
                <a:cs typeface="Calibri"/>
              </a:rPr>
              <a:t>. 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438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789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628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98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079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cs typeface="Calibri"/>
              </a:rPr>
              <a:t>https://www.youtube.com/watch?v=EIWHvPP0U64  </a:t>
            </a:r>
            <a:endParaRPr lang="en-US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22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základní sou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551C6D1-EC0E-4BE1-8EEE-AD0BFE03F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3" y="435829"/>
            <a:ext cx="6408162" cy="1981120"/>
          </a:xfrm>
          <a:prstGeom prst="rect">
            <a:avLst/>
          </a:prstGeom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9C465973-12C9-4E7E-B3E7-339819B8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807" y="3468467"/>
            <a:ext cx="6232376" cy="1518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vložíte nadpis.</a:t>
            </a:r>
          </a:p>
        </p:txBody>
      </p:sp>
      <p:sp>
        <p:nvSpPr>
          <p:cNvPr id="6" name="Zástupný symbol pro text 14">
            <a:extLst>
              <a:ext uri="{FF2B5EF4-FFF2-40B4-BE49-F238E27FC236}">
                <a16:creationId xmlns:a16="http://schemas.microsoft.com/office/drawing/2014/main" id="{6D621A1B-64B8-4E2C-9F7C-619F6D16DF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54807" y="4987429"/>
            <a:ext cx="6218237" cy="974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Kliknutím vložíte podnadpis.</a:t>
            </a:r>
          </a:p>
        </p:txBody>
      </p:sp>
      <p:sp>
        <p:nvSpPr>
          <p:cNvPr id="7" name="Zástupný symbol pro text 14">
            <a:extLst>
              <a:ext uri="{FF2B5EF4-FFF2-40B4-BE49-F238E27FC236}">
                <a16:creationId xmlns:a16="http://schemas.microsoft.com/office/drawing/2014/main" id="{3CBD455F-1540-428D-A023-C87A83F6C5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54806" y="2805732"/>
            <a:ext cx="6218237" cy="5214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Kliknutím vložíte název základní součásti.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89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55FAB65-B0A7-4575-8846-11158687D38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881948" y="30924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vložíte obrázek.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24AE90-7605-4DC5-9CC0-F95158D6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text 4">
            <a:extLst>
              <a:ext uri="{FF2B5EF4-FFF2-40B4-BE49-F238E27FC236}">
                <a16:creationId xmlns:a16="http://schemas.microsoft.com/office/drawing/2014/main" id="{276D1917-8BCB-4A56-9BA7-03075193B5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1948" y="5298620"/>
            <a:ext cx="6172200" cy="5687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22C40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Kliknutím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261854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základní sou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551C6D1-EC0E-4BE1-8EEE-AD0BFE03F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3" y="435829"/>
            <a:ext cx="6408162" cy="1981120"/>
          </a:xfrm>
          <a:prstGeom prst="rect">
            <a:avLst/>
          </a:prstGeom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9C465973-12C9-4E7E-B3E7-339819B8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807" y="3468467"/>
            <a:ext cx="6232376" cy="1518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r>
              <a:rPr lang="cs-CZ"/>
              <a:t>.</a:t>
            </a:r>
          </a:p>
        </p:txBody>
      </p:sp>
      <p:sp>
        <p:nvSpPr>
          <p:cNvPr id="6" name="Zástupný symbol pro text 14">
            <a:extLst>
              <a:ext uri="{FF2B5EF4-FFF2-40B4-BE49-F238E27FC236}">
                <a16:creationId xmlns:a16="http://schemas.microsoft.com/office/drawing/2014/main" id="{6D621A1B-64B8-4E2C-9F7C-619F6D16DF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54807" y="4987429"/>
            <a:ext cx="6218237" cy="974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subtitle</a:t>
            </a:r>
            <a:r>
              <a:rPr lang="cs-CZ"/>
              <a:t>.</a:t>
            </a:r>
          </a:p>
        </p:txBody>
      </p:sp>
      <p:sp>
        <p:nvSpPr>
          <p:cNvPr id="7" name="Zástupný symbol pro text 14">
            <a:extLst>
              <a:ext uri="{FF2B5EF4-FFF2-40B4-BE49-F238E27FC236}">
                <a16:creationId xmlns:a16="http://schemas.microsoft.com/office/drawing/2014/main" id="{3CBD455F-1540-428D-A023-C87A83F6C5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54806" y="2805732"/>
            <a:ext cx="6218237" cy="5214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department/institute.</a:t>
            </a:r>
          </a:p>
          <a:p>
            <a:pPr lvl="0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E11154A-41BD-4EA0-BFAE-A40201BF88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3" y="435829"/>
            <a:ext cx="6408162" cy="198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37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 -  bez základní sou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551C6D1-EC0E-4BE1-8EEE-AD0BFE03F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3" y="450943"/>
            <a:ext cx="6408162" cy="1981120"/>
          </a:xfrm>
          <a:prstGeom prst="rect">
            <a:avLst/>
          </a:pr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1FAEE400-C3C4-4524-978A-6626FFC80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0487" y="2962276"/>
            <a:ext cx="6218789" cy="77845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r>
              <a:rPr lang="cs-CZ"/>
              <a:t>.</a:t>
            </a:r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6D164CCE-6D73-466D-BEB5-04B11A8390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0487" y="3906326"/>
            <a:ext cx="6218237" cy="974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subtitle</a:t>
            </a:r>
            <a:r>
              <a:rPr lang="cs-CZ"/>
              <a:t>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F7C0CC6-CDD4-44E0-8406-FA735A6C87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77" y="533742"/>
            <a:ext cx="6408162" cy="198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27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DF5AC-44B8-4E3E-8B0A-4EDD76AF9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r>
              <a:rPr lang="cs-CZ"/>
              <a:t>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D34E2D-EE31-4DC0-9247-4DBF2ED796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text.</a:t>
            </a:r>
          </a:p>
          <a:p>
            <a:pPr lvl="1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A8E963-122F-4D71-8C04-B01D8F9A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C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3CC5780-97A7-4892-810D-637664206204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553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DF5AC-44B8-4E3E-8B0A-4EDD76AF9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r>
              <a:rPr lang="cs-CZ"/>
              <a:t>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A8E963-122F-4D71-8C04-B01D8F9A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C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3CC5780-97A7-4892-810D-637664206204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36F267A-BE8F-4FE3-A8F2-A3A14D7F58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36738"/>
            <a:ext cx="10515600" cy="43053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C4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text.</a:t>
            </a:r>
          </a:p>
        </p:txBody>
      </p:sp>
    </p:spTree>
    <p:extLst>
      <p:ext uri="{BB962C8B-B14F-4D97-AF65-F5344CB8AC3E}">
        <p14:creationId xmlns:p14="http://schemas.microsoft.com/office/powerpoint/2010/main" val="3905801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602828-E203-4BCF-A5B0-CB2FC2EC1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r>
              <a:rPr lang="cs-CZ"/>
              <a:t>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5DBEC2-CBC0-4C1C-88E7-DC2EDCA58E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2D40"/>
              </a:buClr>
              <a:buSzTx/>
              <a:buFont typeface="Wingdings" panose="05000000000000000000" pitchFamily="2" charset="2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2D4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text.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F575050-708C-4714-B50C-D679D7CC41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text.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EA612F-A0C2-4C25-85F3-1AD024CA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1F61B0A8-8F34-4579-959E-67B3416A9699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073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9FBEE-EED9-440B-B6A2-0370D421D2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1493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r>
              <a:rPr lang="cs-CZ"/>
              <a:t>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BC1BE52-8A40-4C07-BD57-49A31749FC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text.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C8B1659-79F4-4765-8610-2F273D4750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text.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71A42BE-7C37-4E5F-A5C7-DE3988B8FE8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text.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252F095-D907-45FC-9209-CE575CF9B53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text.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3AF3188-F662-42FA-942C-C3BA18BE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80D3BDEC-7BDF-49D8-818D-67B015274AAF}"/>
              </a:ext>
            </a:extLst>
          </p:cNvPr>
          <p:cNvCxnSpPr/>
          <p:nvPr userDrawn="1"/>
        </p:nvCxnSpPr>
        <p:spPr>
          <a:xfrm>
            <a:off x="838200" y="160686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764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1B72C8-7D3F-4C74-90F8-8DA326D5D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r>
              <a:rPr lang="cs-CZ"/>
              <a:t>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C5A6722-54AF-4AAD-A2E6-780E1205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9713418-A7EB-478E-BEED-F2EBCA77CFFE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310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358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356F0D-8BFD-494A-8220-002D1C5E33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r>
              <a:rPr lang="cs-CZ"/>
              <a:t>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0BA097-ED2B-4036-B097-8C187A6622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67300" y="457200"/>
            <a:ext cx="6172200" cy="541178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22D40"/>
              </a:buClr>
              <a:buFont typeface="Wingdings" panose="05000000000000000000" pitchFamily="2" charset="2"/>
              <a:buChar char="§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text.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C587ECA-5355-4449-8467-B73118C0A2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text.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051C28-CB18-4E15-84A8-0937D20E8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86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 -  bez základní sou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551C6D1-EC0E-4BE1-8EEE-AD0BFE03F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3" y="450943"/>
            <a:ext cx="6408162" cy="1981120"/>
          </a:xfrm>
          <a:prstGeom prst="rect">
            <a:avLst/>
          </a:pr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1FAEE400-C3C4-4524-978A-6626FFC80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0487" y="2962276"/>
            <a:ext cx="6218789" cy="77845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vložíte nadpis.</a:t>
            </a:r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6D164CCE-6D73-466D-BEB5-04B11A8390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0487" y="3906326"/>
            <a:ext cx="6218237" cy="974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Kliknutím vložíte podnadpis.</a:t>
            </a:r>
          </a:p>
        </p:txBody>
      </p:sp>
    </p:spTree>
    <p:extLst>
      <p:ext uri="{BB962C8B-B14F-4D97-AF65-F5344CB8AC3E}">
        <p14:creationId xmlns:p14="http://schemas.microsoft.com/office/powerpoint/2010/main" val="3586122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55FAB65-B0A7-4575-8846-11158687D38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881948" y="30924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picture</a:t>
            </a:r>
            <a:r>
              <a:rPr lang="cs-CZ"/>
              <a:t>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24AE90-7605-4DC5-9CC0-F95158D6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text 4">
            <a:extLst>
              <a:ext uri="{FF2B5EF4-FFF2-40B4-BE49-F238E27FC236}">
                <a16:creationId xmlns:a16="http://schemas.microsoft.com/office/drawing/2014/main" id="{276D1917-8BCB-4A56-9BA7-03075193B5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1948" y="5298620"/>
            <a:ext cx="6172200" cy="5687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22C40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text.</a:t>
            </a:r>
          </a:p>
        </p:txBody>
      </p:sp>
    </p:spTree>
    <p:extLst>
      <p:ext uri="{BB962C8B-B14F-4D97-AF65-F5344CB8AC3E}">
        <p14:creationId xmlns:p14="http://schemas.microsoft.com/office/powerpoint/2010/main" val="3951691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- teal">
  <p:cSld name="Divider slide - tea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6846000" cy="6858000"/>
          </a:xfrm>
          <a:prstGeom prst="rect">
            <a:avLst/>
          </a:prstGeom>
          <a:gradFill>
            <a:gsLst>
              <a:gs pos="0">
                <a:srgbClr val="F4ECFF">
                  <a:alpha val="0"/>
                </a:srgbClr>
              </a:gs>
              <a:gs pos="29000">
                <a:srgbClr val="FFFFFF">
                  <a:alpha val="92156"/>
                </a:srgbClr>
              </a:gs>
              <a:gs pos="100000">
                <a:srgbClr val="FFFFFF">
                  <a:alpha val="92156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-6000" y="-1"/>
            <a:ext cx="12204000" cy="6858000"/>
          </a:xfrm>
          <a:prstGeom prst="rect">
            <a:avLst/>
          </a:prstGeom>
          <a:solidFill>
            <a:srgbClr val="008CBF">
              <a:alpha val="89410"/>
            </a:srgb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2304000" y="1965816"/>
            <a:ext cx="7200000" cy="29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609585" marR="0" lvl="0" indent="-304792" algn="l" rtl="0">
              <a:lnSpc>
                <a:spcPct val="9615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1219170" marR="0" lvl="1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3pPr>
            <a:lvl4pPr marL="2438339" marR="0" lvl="3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4pPr>
            <a:lvl5pPr marL="3047924" marR="0" lvl="4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/>
          <p:nvPr/>
        </p:nvSpPr>
        <p:spPr>
          <a:xfrm>
            <a:off x="0" y="6281999"/>
            <a:ext cx="12204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0" i="0" u="none" strike="noStrike" cap="none">
              <a:solidFill>
                <a:srgbClr val="410098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733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buNone/>
              <a:defRPr sz="1733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buNone/>
              <a:defRPr sz="1733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buNone/>
              <a:defRPr sz="1733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buNone/>
              <a:defRPr sz="1733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buNone/>
              <a:defRPr sz="1733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buNone/>
              <a:defRPr sz="1733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buNone/>
              <a:defRPr sz="1733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buNone/>
              <a:defRPr sz="1733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368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DF5AC-44B8-4E3E-8B0A-4EDD76AF9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vložíte nadpis.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D34E2D-EE31-4DC0-9247-4DBF2ED796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cs-CZ"/>
              <a:t>Kliknutím vložíte text.</a:t>
            </a:r>
          </a:p>
          <a:p>
            <a:pPr lvl="1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A8E963-122F-4D71-8C04-B01D8F9A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C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3CC5780-97A7-4892-810D-637664206204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83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DF5AC-44B8-4E3E-8B0A-4EDD76AF9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vložíte nadpis.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A8E963-122F-4D71-8C04-B01D8F9A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C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3CC5780-97A7-4892-810D-637664206204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36F267A-BE8F-4FE3-A8F2-A3A14D7F58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36738"/>
            <a:ext cx="10515600" cy="43053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C4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Kliknutím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6372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602828-E203-4BCF-A5B0-CB2FC2EC1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vložíte nadpis.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5DBEC2-CBC0-4C1C-88E7-DC2EDCA58E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Kliknutím vložíte text.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F575050-708C-4714-B50C-D679D7CC41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Kliknutím vložíte text.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EA612F-A0C2-4C25-85F3-1AD024CA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1F61B0A8-8F34-4579-959E-67B3416A9699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90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9FBEE-EED9-440B-B6A2-0370D421D2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1493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vložíte nadpis.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BC1BE52-8A40-4C07-BD57-49A31749FC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vložíte text.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C8B1659-79F4-4765-8610-2F273D4750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Kliknutím vložíte text.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71A42BE-7C37-4E5F-A5C7-DE3988B8FE8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vložíte text.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252F095-D907-45FC-9209-CE575CF9B53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cs-CZ"/>
              <a:t>Kliknutím vložíte text.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3AF3188-F662-42FA-942C-C3BA18BE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80D3BDEC-7BDF-49D8-818D-67B015274AAF}"/>
              </a:ext>
            </a:extLst>
          </p:cNvPr>
          <p:cNvCxnSpPr/>
          <p:nvPr userDrawn="1"/>
        </p:nvCxnSpPr>
        <p:spPr>
          <a:xfrm>
            <a:off x="838200" y="160686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79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1B72C8-7D3F-4C74-90F8-8DA326D5D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vložíte nadpis.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C5A6722-54AF-4AAD-A2E6-780E1205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9713418-A7EB-478E-BEED-F2EBCA77CFFE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50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14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356F0D-8BFD-494A-8220-002D1C5E33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vložíte nadpis.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0BA097-ED2B-4036-B097-8C187A6622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67300" y="457200"/>
            <a:ext cx="6172200" cy="541178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22D40"/>
              </a:buClr>
              <a:buFont typeface="Wingdings" panose="05000000000000000000" pitchFamily="2" charset="2"/>
              <a:buChar char="§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vložíte text.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C587ECA-5355-4449-8467-B73118C0A2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vložíte text.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051C28-CB18-4E15-84A8-0937D20E8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86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21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3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time-wellspent.com/2010/12/27/annual-movie-challenge/100-movies-of-2010/100-movies-what-the-kids-are-watchin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EIWHvPP0U64?feature=oembed" TargetMode="Externa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https://www.youtube.com/embed/iVYCWE8t0Hc?feature=oembed" TargetMode="External"/><Relationship Id="rId1" Type="http://schemas.openxmlformats.org/officeDocument/2006/relationships/video" Target="https://www.youtube.com/embed/FpBJih02aYU?feature=oembed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https://www.youtube.com/embed/ZmTxZIaZjJw?feature=oembed" TargetMode="External"/><Relationship Id="rId1" Type="http://schemas.openxmlformats.org/officeDocument/2006/relationships/video" Target="https://www.youtube.com/embed/emdURdsmguQ?feature=oembed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6915BD0-D621-65E5-45BF-1F13A62D123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34" y="2435057"/>
            <a:ext cx="10555533" cy="198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84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br>
              <a:rPr lang="cs-CZ"/>
            </a:br>
            <a:r>
              <a:rPr lang="cs-CZ">
                <a:latin typeface="Arial"/>
                <a:cs typeface="Arial"/>
              </a:rPr>
              <a:t>Kulturní transfer</a:t>
            </a:r>
            <a:endParaRPr lang="cs-CZ">
              <a:solidFill>
                <a:srgbClr val="D22C4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cs-CZ">
                <a:solidFill>
                  <a:srgbClr val="D22C40"/>
                </a:solidFill>
                <a:latin typeface="Arial"/>
                <a:cs typeface="Arial"/>
              </a:rPr>
              <a:t>Transfer kulturních</a:t>
            </a:r>
            <a:r>
              <a:rPr lang="cs-CZ">
                <a:latin typeface="Arial"/>
                <a:cs typeface="Arial"/>
              </a:rPr>
              <a:t> prvků souvisí s jazykovým obrazem světa (JOS), který je pro každou kulturu výjimečný. JOS odráží </a:t>
            </a:r>
            <a:r>
              <a:rPr lang="cs-CZ">
                <a:solidFill>
                  <a:srgbClr val="D22C40"/>
                </a:solidFill>
                <a:latin typeface="Arial"/>
                <a:cs typeface="Arial"/>
              </a:rPr>
              <a:t>charakter </a:t>
            </a:r>
            <a:r>
              <a:rPr lang="cs-CZ">
                <a:latin typeface="Arial"/>
                <a:cs typeface="Arial"/>
              </a:rPr>
              <a:t>dané kultury, její </a:t>
            </a:r>
            <a:r>
              <a:rPr lang="cs-CZ">
                <a:solidFill>
                  <a:srgbClr val="D22C40"/>
                </a:solidFill>
                <a:latin typeface="Arial"/>
                <a:cs typeface="Arial"/>
              </a:rPr>
              <a:t>zvyky </a:t>
            </a:r>
            <a:r>
              <a:rPr lang="cs-CZ">
                <a:latin typeface="Arial"/>
                <a:cs typeface="Arial"/>
              </a:rPr>
              <a:t>a </a:t>
            </a:r>
            <a:r>
              <a:rPr lang="cs-CZ">
                <a:solidFill>
                  <a:srgbClr val="D22C40"/>
                </a:solidFill>
                <a:latin typeface="Arial"/>
                <a:cs typeface="Arial"/>
              </a:rPr>
              <a:t>tradice</a:t>
            </a:r>
            <a:r>
              <a:rPr lang="cs-CZ">
                <a:latin typeface="Arial"/>
                <a:cs typeface="Arial"/>
              </a:rPr>
              <a:t>. Je svým způsobem nosičem všech kulturních prvků vyjádřených pomocí jazyka určité společenské skupiny. </a:t>
            </a:r>
            <a:endParaRPr lang="cs-CZ"/>
          </a:p>
          <a:p>
            <a:pPr marL="0" indent="0" fontAlgn="base">
              <a:buNone/>
            </a:pPr>
            <a:endParaRPr lang="cs-CZ"/>
          </a:p>
          <a:p>
            <a:pPr marL="0" indent="0" fontAlgn="base">
              <a:buNone/>
            </a:pPr>
            <a:endParaRPr lang="cs-CZ"/>
          </a:p>
          <a:p>
            <a:pPr marL="0" indent="0" algn="r" fontAlgn="base">
              <a:buNone/>
            </a:pPr>
            <a:r>
              <a:rPr lang="cs-CZ">
                <a:latin typeface="Arial"/>
                <a:cs typeface="Arial"/>
              </a:rPr>
              <a:t>(</a:t>
            </a:r>
            <a:r>
              <a:rPr lang="cs-CZ" err="1">
                <a:latin typeface="Arial"/>
                <a:cs typeface="Arial"/>
              </a:rPr>
              <a:t>Lipiński</a:t>
            </a:r>
            <a:r>
              <a:rPr lang="cs-CZ">
                <a:latin typeface="Arial"/>
                <a:cs typeface="Arial"/>
              </a:rPr>
              <a:t> 2006)</a:t>
            </a:r>
            <a:endParaRPr lang="en-US">
              <a:latin typeface="Arial"/>
              <a:cs typeface="Arial"/>
            </a:endParaRPr>
          </a:p>
          <a:p>
            <a:pPr marL="0" indent="0" fontAlgn="base">
              <a:buNone/>
            </a:pPr>
            <a:endParaRPr lang="cs-CZ"/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178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2D4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81263A4-0EC1-25A8-5B42-2E507D5583C7}"/>
              </a:ext>
            </a:extLst>
          </p:cNvPr>
          <p:cNvSpPr txBox="1"/>
          <p:nvPr/>
        </p:nvSpPr>
        <p:spPr>
          <a:xfrm>
            <a:off x="2511039" y="2551837"/>
            <a:ext cx="7169922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cs-CZ" sz="5400" dirty="0">
                <a:solidFill>
                  <a:schemeClr val="bg1"/>
                </a:solidFill>
                <a:latin typeface="Arial"/>
                <a:cs typeface="Arial"/>
              </a:rPr>
              <a:t>Shrek – analýza příkladů</a:t>
            </a:r>
            <a:endParaRPr lang="cs-CZ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50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br>
              <a:rPr lang="cs-CZ"/>
            </a:br>
            <a:r>
              <a:rPr lang="cs-CZ">
                <a:latin typeface="Arial"/>
                <a:cs typeface="Arial"/>
              </a:rPr>
              <a:t>Shrek</a:t>
            </a:r>
            <a:endParaRPr lang="cs-CZ">
              <a:solidFill>
                <a:srgbClr val="D22C4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514350" indent="-514350"/>
            <a:r>
              <a:rPr lang="cs-CZ" dirty="0">
                <a:latin typeface="Arial"/>
                <a:cs typeface="Arial"/>
              </a:rPr>
              <a:t>Režie: </a:t>
            </a:r>
            <a:r>
              <a:rPr lang="cs-CZ" dirty="0" err="1">
                <a:latin typeface="Arial"/>
                <a:cs typeface="Arial"/>
              </a:rPr>
              <a:t>Vicky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Jenson</a:t>
            </a:r>
            <a:r>
              <a:rPr lang="cs-CZ" dirty="0">
                <a:latin typeface="Arial"/>
                <a:cs typeface="Arial"/>
              </a:rPr>
              <a:t>, Andrew </a:t>
            </a:r>
            <a:r>
              <a:rPr lang="cs-CZ" dirty="0" err="1">
                <a:latin typeface="Arial"/>
                <a:cs typeface="Arial"/>
              </a:rPr>
              <a:t>Adamson</a:t>
            </a:r>
            <a:endParaRPr lang="cs-CZ" dirty="0"/>
          </a:p>
          <a:p>
            <a:pPr marL="514350" indent="-514350"/>
            <a:r>
              <a:rPr lang="cs-CZ" dirty="0">
                <a:latin typeface="Arial"/>
                <a:cs typeface="Arial"/>
              </a:rPr>
              <a:t>Rok: 2001</a:t>
            </a:r>
          </a:p>
          <a:p>
            <a:pPr marL="514350" indent="-514350"/>
            <a:r>
              <a:rPr lang="cs-CZ" dirty="0">
                <a:latin typeface="Arial"/>
                <a:cs typeface="Arial"/>
              </a:rPr>
              <a:t>Čas: 90 minut</a:t>
            </a:r>
          </a:p>
          <a:p>
            <a:pPr marL="514350" indent="-514350"/>
            <a:r>
              <a:rPr lang="cs-CZ" dirty="0">
                <a:latin typeface="Arial"/>
                <a:cs typeface="Arial"/>
              </a:rPr>
              <a:t>ČSFD hodnocení: 87 %</a:t>
            </a:r>
            <a:endParaRPr lang="cs-CZ" dirty="0"/>
          </a:p>
          <a:p>
            <a:pPr marL="514350" indent="-514350"/>
            <a:endParaRPr lang="cs-CZ" dirty="0"/>
          </a:p>
          <a:p>
            <a:pPr marL="514350" indent="-514350">
              <a:buAutoNum type="arabicPeriod"/>
            </a:pPr>
            <a:endParaRPr lang="cs-CZ" dirty="0"/>
          </a:p>
          <a:p>
            <a:pPr marL="457200" indent="-457200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4" descr="Obsah obrázku text, prodej&#10;&#10;Popis se vygeneroval automaticky.">
            <a:extLst>
              <a:ext uri="{FF2B5EF4-FFF2-40B4-BE49-F238E27FC236}">
                <a16:creationId xmlns:a16="http://schemas.microsoft.com/office/drawing/2014/main" id="{A3668F83-A1AA-2C2A-99E3-F8077ABB2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58664" y="1823427"/>
            <a:ext cx="3289539" cy="469201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65BE0C5-4D27-3D46-E9BE-D26335E48D6E}"/>
              </a:ext>
            </a:extLst>
          </p:cNvPr>
          <p:cNvSpPr txBox="1"/>
          <p:nvPr/>
        </p:nvSpPr>
        <p:spPr>
          <a:xfrm>
            <a:off x="4451230" y="6255447"/>
            <a:ext cx="3289539" cy="259991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r>
              <a:rPr lang="en-US" dirty="0">
                <a:hlinkClick r:id="rId4"/>
              </a:rPr>
              <a:t>Tato </a:t>
            </a:r>
            <a:r>
              <a:rPr lang="en-US" dirty="0" err="1">
                <a:hlinkClick r:id="rId4"/>
              </a:rPr>
              <a:t>fotka</a:t>
            </a:r>
            <a:r>
              <a:rPr lang="en-US" dirty="0"/>
              <a:t> od </a:t>
            </a:r>
            <a:r>
              <a:rPr lang="en-US" dirty="0" err="1"/>
              <a:t>autora</a:t>
            </a:r>
            <a:r>
              <a:rPr lang="en-US" dirty="0"/>
              <a:t> </a:t>
            </a:r>
            <a:r>
              <a:rPr lang="en-US" dirty="0" err="1"/>
              <a:t>Neznámý</a:t>
            </a:r>
            <a:r>
              <a:rPr lang="en-US" dirty="0"/>
              <a:t> </a:t>
            </a:r>
            <a:r>
              <a:rPr lang="en-US" dirty="0" err="1"/>
              <a:t>autor</a:t>
            </a:r>
            <a:r>
              <a:rPr lang="en-US" dirty="0"/>
              <a:t> s </a:t>
            </a:r>
            <a:r>
              <a:rPr lang="en-US" dirty="0" err="1"/>
              <a:t>licencí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CC BY-NC-ND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10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br>
              <a:rPr lang="cs-CZ"/>
            </a:br>
            <a:r>
              <a:rPr lang="cs-CZ">
                <a:latin typeface="Arial"/>
                <a:cs typeface="Arial"/>
              </a:rPr>
              <a:t>Výzkumné otázky</a:t>
            </a:r>
            <a:endParaRPr lang="cs-CZ">
              <a:solidFill>
                <a:srgbClr val="D22C4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514350" indent="-514350">
              <a:buAutoNum type="arabicPeriod"/>
            </a:pPr>
            <a:r>
              <a:rPr lang="cs-CZ">
                <a:latin typeface="Arial"/>
                <a:cs typeface="Arial"/>
              </a:rPr>
              <a:t>Jaké jsou příklady kulturního transferu v českém, francouzském a polském jazyce?</a:t>
            </a:r>
            <a:endParaRPr lang="cs-CZ"/>
          </a:p>
          <a:p>
            <a:pPr marL="514350" indent="-514350">
              <a:buAutoNum type="arabicPeriod"/>
            </a:pPr>
            <a:r>
              <a:rPr lang="cs-CZ">
                <a:latin typeface="Arial"/>
                <a:cs typeface="Arial"/>
              </a:rPr>
              <a:t>Existuje nějaká souvislost mezi slovanskými a neslovanskými jazyky s ohledem na překlad kulturních prvků?</a:t>
            </a:r>
            <a:endParaRPr lang="cs-CZ"/>
          </a:p>
          <a:p>
            <a:pPr marL="514350" indent="-514350">
              <a:buAutoNum type="arabicPeriod"/>
            </a:pPr>
            <a:endParaRPr lang="cs-CZ"/>
          </a:p>
          <a:p>
            <a:pPr marL="457200" indent="-457200"/>
            <a:endParaRPr lang="cs-CZ"/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369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br>
              <a:rPr lang="cs-CZ"/>
            </a:br>
            <a:r>
              <a:rPr lang="cs-CZ">
                <a:latin typeface="Arial"/>
                <a:cs typeface="Arial"/>
              </a:rPr>
              <a:t>Metodologie</a:t>
            </a:r>
            <a:endParaRPr lang="cs-CZ">
              <a:solidFill>
                <a:srgbClr val="D22C4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457200" indent="-457200"/>
            <a:r>
              <a:rPr lang="cs-CZ">
                <a:latin typeface="Arial"/>
                <a:cs typeface="Arial"/>
              </a:rPr>
              <a:t>excerpce zajímavých příkladů z českého, francouzského a polského znění</a:t>
            </a:r>
            <a:endParaRPr lang="cs-CZ"/>
          </a:p>
          <a:p>
            <a:pPr marL="457200" indent="-457200"/>
            <a:r>
              <a:rPr lang="cs-CZ">
                <a:latin typeface="Arial"/>
                <a:cs typeface="Arial"/>
              </a:rPr>
              <a:t>práce s originálním (anglickým přepisem)</a:t>
            </a:r>
            <a:endParaRPr lang="cs-CZ"/>
          </a:p>
          <a:p>
            <a:pPr marL="457200" indent="-457200"/>
            <a:r>
              <a:rPr lang="cs-CZ">
                <a:latin typeface="Arial"/>
                <a:cs typeface="Arial"/>
              </a:rPr>
              <a:t>cizojazyčné repliky byly přepisovány z poslechu</a:t>
            </a:r>
            <a:endParaRPr lang="cs-CZ"/>
          </a:p>
          <a:p>
            <a:pPr marL="457200" indent="-457200"/>
            <a:r>
              <a:rPr lang="cs-CZ">
                <a:latin typeface="Arial"/>
                <a:cs typeface="Arial"/>
              </a:rPr>
              <a:t>každý jazyk byl analyzován zvlášť a následně zarovnán s anglickým originálem</a:t>
            </a:r>
            <a:endParaRPr lang="cs-CZ"/>
          </a:p>
          <a:p>
            <a:pPr marL="457200" indent="-457200"/>
            <a:r>
              <a:rPr lang="cs-CZ">
                <a:latin typeface="Arial"/>
                <a:cs typeface="Arial"/>
              </a:rPr>
              <a:t>všechna data byla zanesena do jednotné tabulky pro všechny jazyky</a:t>
            </a:r>
          </a:p>
          <a:p>
            <a:pPr marL="457200" indent="-457200"/>
            <a:endParaRPr lang="cs-CZ"/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002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br>
              <a:rPr lang="cs-CZ"/>
            </a:br>
            <a:r>
              <a:rPr lang="cs-CZ">
                <a:latin typeface="Arial"/>
                <a:cs typeface="Arial"/>
              </a:rPr>
              <a:t>Data</a:t>
            </a:r>
            <a:endParaRPr lang="cs-CZ">
              <a:solidFill>
                <a:srgbClr val="D22C4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cs-CZ">
                <a:solidFill>
                  <a:srgbClr val="D22C40"/>
                </a:solidFill>
                <a:latin typeface="Arial"/>
                <a:cs typeface="Arial"/>
              </a:rPr>
              <a:t>40</a:t>
            </a:r>
            <a:r>
              <a:rPr lang="cs-CZ">
                <a:latin typeface="Arial"/>
                <a:cs typeface="Arial"/>
              </a:rPr>
              <a:t> příkladů kulturního transferů</a:t>
            </a:r>
            <a:endParaRPr lang="cs-CZ"/>
          </a:p>
          <a:p>
            <a:pPr marL="457200" indent="-457200"/>
            <a:endParaRPr lang="cs-CZ">
              <a:latin typeface="Arial"/>
              <a:cs typeface="Arial"/>
            </a:endParaRPr>
          </a:p>
          <a:p>
            <a:pPr marL="0" indent="0">
              <a:buNone/>
            </a:pPr>
            <a:endParaRPr lang="cs-CZ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DEFB267F-28AF-612C-5438-F42E9940A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3529" y="2337833"/>
            <a:ext cx="7419318" cy="436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26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2D4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81263A4-0EC1-25A8-5B42-2E507D5583C7}"/>
              </a:ext>
            </a:extLst>
          </p:cNvPr>
          <p:cNvSpPr txBox="1"/>
          <p:nvPr/>
        </p:nvSpPr>
        <p:spPr>
          <a:xfrm>
            <a:off x="2511039" y="2551837"/>
            <a:ext cx="716992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400">
                <a:solidFill>
                  <a:schemeClr val="bg1"/>
                </a:solidFill>
                <a:latin typeface="Arial"/>
                <a:cs typeface="Arial"/>
              </a:rPr>
              <a:t>Příklady</a:t>
            </a:r>
            <a:endParaRPr kumimoji="0" lang="cs-CZ" sz="5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225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br>
              <a:rPr lang="cs-CZ"/>
            </a:br>
            <a:r>
              <a:rPr lang="cs-CZ">
                <a:latin typeface="Arial"/>
                <a:cs typeface="Arial"/>
              </a:rPr>
              <a:t>Originál vs čeština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cs-CZ" dirty="0">
                <a:latin typeface="Arial"/>
                <a:cs typeface="Arial"/>
              </a:rPr>
              <a:t>(2) </a:t>
            </a:r>
            <a:r>
              <a:rPr lang="cs-CZ" dirty="0" err="1">
                <a:latin typeface="Arial"/>
                <a:cs typeface="Arial"/>
              </a:rPr>
              <a:t>Like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that's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ever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gonna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happen</a:t>
            </a:r>
            <a:r>
              <a:rPr lang="cs-CZ" dirty="0">
                <a:latin typeface="Arial"/>
                <a:cs typeface="Arial"/>
              </a:rPr>
              <a:t>. </a:t>
            </a:r>
            <a:r>
              <a:rPr lang="cs-CZ" dirty="0" err="1">
                <a:latin typeface="Arial"/>
                <a:cs typeface="Arial"/>
              </a:rPr>
              <a:t>What</a:t>
            </a:r>
            <a:r>
              <a:rPr lang="cs-CZ" dirty="0">
                <a:latin typeface="Arial"/>
                <a:cs typeface="Arial"/>
              </a:rPr>
              <a:t> a </a:t>
            </a:r>
            <a:r>
              <a:rPr lang="cs-CZ" dirty="0" err="1">
                <a:latin typeface="Arial"/>
                <a:cs typeface="Arial"/>
              </a:rPr>
              <a:t>load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of</a:t>
            </a:r>
            <a:r>
              <a:rPr lang="cs-CZ" dirty="0">
                <a:latin typeface="Arial"/>
                <a:cs typeface="Arial"/>
              </a:rPr>
              <a:t> -</a:t>
            </a:r>
            <a:endParaRPr lang="cs-CZ" dirty="0"/>
          </a:p>
          <a:p>
            <a:pPr marL="0" indent="0">
              <a:buNone/>
            </a:pPr>
            <a:r>
              <a:rPr lang="cs-CZ" dirty="0">
                <a:latin typeface="Arial"/>
                <a:cs typeface="Arial"/>
              </a:rPr>
              <a:t>(2a) To ti pak žeru. Taková hromada.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457200" indent="-457200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nline médium 3" title="Like that's ever gonna happen">
            <a:hlinkClick r:id="" action="ppaction://media"/>
            <a:extLst>
              <a:ext uri="{FF2B5EF4-FFF2-40B4-BE49-F238E27FC236}">
                <a16:creationId xmlns:a16="http://schemas.microsoft.com/office/drawing/2014/main" id="{F8F94CB2-4A24-AAD6-B2BA-7606A585D77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49606" y="2845014"/>
            <a:ext cx="6692788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5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br>
              <a:rPr lang="cs-CZ"/>
            </a:br>
            <a:r>
              <a:rPr lang="cs-CZ">
                <a:latin typeface="Arial"/>
                <a:cs typeface="Arial"/>
              </a:rPr>
              <a:t>Originál vs čeština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cs-CZ" dirty="0">
                <a:latin typeface="Arial"/>
                <a:cs typeface="Arial"/>
              </a:rPr>
              <a:t>(4) </a:t>
            </a:r>
            <a:r>
              <a:rPr lang="cs-CZ" dirty="0" err="1">
                <a:latin typeface="Arial"/>
                <a:cs typeface="Arial"/>
              </a:rPr>
              <a:t>This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is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the</a:t>
            </a:r>
            <a:r>
              <a:rPr lang="cs-CZ" dirty="0">
                <a:latin typeface="Arial"/>
                <a:cs typeface="Arial"/>
              </a:rPr>
              <a:t> part </a:t>
            </a:r>
            <a:r>
              <a:rPr lang="cs-CZ" dirty="0" err="1">
                <a:latin typeface="Arial"/>
                <a:cs typeface="Arial"/>
              </a:rPr>
              <a:t>where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you</a:t>
            </a:r>
            <a:r>
              <a:rPr lang="cs-CZ" dirty="0">
                <a:latin typeface="Arial"/>
                <a:cs typeface="Arial"/>
              </a:rPr>
              <a:t> run </a:t>
            </a:r>
            <a:r>
              <a:rPr lang="cs-CZ" dirty="0" err="1">
                <a:latin typeface="Arial"/>
                <a:cs typeface="Arial"/>
              </a:rPr>
              <a:t>away</a:t>
            </a:r>
            <a:r>
              <a:rPr lang="cs-CZ" dirty="0">
                <a:latin typeface="Arial"/>
                <a:cs typeface="Arial"/>
              </a:rPr>
              <a:t>.</a:t>
            </a:r>
            <a:br>
              <a:rPr lang="cs-CZ" dirty="0">
                <a:latin typeface="Arial"/>
                <a:cs typeface="Arial"/>
              </a:rPr>
            </a:br>
            <a:r>
              <a:rPr lang="cs-CZ" dirty="0">
                <a:latin typeface="Arial"/>
                <a:cs typeface="Arial"/>
              </a:rPr>
              <a:t>(4a) Jen pro pořádek. Teď máte vzít nohy na ramena.</a:t>
            </a:r>
            <a:br>
              <a:rPr lang="cs-CZ" dirty="0">
                <a:latin typeface="Arial"/>
                <a:cs typeface="Arial"/>
              </a:rPr>
            </a:br>
            <a:r>
              <a:rPr lang="cs-CZ" dirty="0">
                <a:solidFill>
                  <a:schemeClr val="bg2">
                    <a:lumMod val="90000"/>
                  </a:schemeClr>
                </a:solidFill>
                <a:latin typeface="Arial"/>
                <a:cs typeface="Arial"/>
              </a:rPr>
              <a:t>(4c) To jest ta </a:t>
            </a:r>
            <a:r>
              <a:rPr lang="cs-CZ" dirty="0" err="1">
                <a:solidFill>
                  <a:schemeClr val="bg2">
                    <a:lumMod val="90000"/>
                  </a:schemeClr>
                </a:solidFill>
                <a:latin typeface="Arial"/>
                <a:cs typeface="Arial"/>
              </a:rPr>
              <a:t>scena</a:t>
            </a:r>
            <a:r>
              <a:rPr lang="cs-CZ" dirty="0">
                <a:solidFill>
                  <a:schemeClr val="bg2">
                    <a:lumMod val="90000"/>
                  </a:schemeClr>
                </a:solidFill>
                <a:latin typeface="Arial"/>
                <a:cs typeface="Arial"/>
              </a:rPr>
              <a:t>, w </a:t>
            </a:r>
            <a:r>
              <a:rPr lang="cs-CZ" dirty="0" err="1">
                <a:solidFill>
                  <a:schemeClr val="bg2">
                    <a:lumMod val="90000"/>
                  </a:schemeClr>
                </a:solidFill>
                <a:latin typeface="Arial"/>
                <a:cs typeface="Arial"/>
              </a:rPr>
              <a:t>której</a:t>
            </a:r>
            <a:r>
              <a:rPr lang="cs-CZ" dirty="0">
                <a:solidFill>
                  <a:schemeClr val="bg2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lang="cs-CZ" dirty="0" err="1">
                <a:solidFill>
                  <a:schemeClr val="bg2">
                    <a:lumMod val="90000"/>
                  </a:schemeClr>
                </a:solidFill>
                <a:latin typeface="Arial"/>
                <a:cs typeface="Arial"/>
              </a:rPr>
              <a:t>dajecie</a:t>
            </a:r>
            <a:r>
              <a:rPr lang="cs-CZ" dirty="0">
                <a:solidFill>
                  <a:schemeClr val="bg2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lang="cs-CZ" dirty="0" err="1">
                <a:solidFill>
                  <a:schemeClr val="bg2">
                    <a:lumMod val="90000"/>
                  </a:schemeClr>
                </a:solidFill>
                <a:latin typeface="Arial"/>
                <a:cs typeface="Arial"/>
              </a:rPr>
              <a:t>nogę</a:t>
            </a:r>
            <a:r>
              <a:rPr lang="cs-CZ" dirty="0">
                <a:solidFill>
                  <a:schemeClr val="bg2">
                    <a:lumMod val="90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cs-CZ" sz="1400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cs-CZ" dirty="0">
                <a:latin typeface="Arial"/>
                <a:cs typeface="Arial"/>
              </a:rPr>
              <a:t>(9) Uh - </a:t>
            </a:r>
            <a:r>
              <a:rPr lang="cs-CZ" dirty="0" err="1">
                <a:latin typeface="Arial"/>
                <a:cs typeface="Arial"/>
              </a:rPr>
              <a:t>Really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tall</a:t>
            </a:r>
            <a:r>
              <a:rPr lang="cs-CZ" dirty="0">
                <a:latin typeface="Arial"/>
                <a:cs typeface="Arial"/>
              </a:rPr>
              <a:t>?</a:t>
            </a:r>
            <a:endParaRPr lang="cs-CZ" dirty="0"/>
          </a:p>
          <a:p>
            <a:pPr marL="0" indent="0">
              <a:buNone/>
            </a:pPr>
            <a:r>
              <a:rPr lang="cs-CZ" dirty="0">
                <a:latin typeface="Arial"/>
                <a:cs typeface="Arial"/>
              </a:rPr>
              <a:t>(9a) </a:t>
            </a:r>
            <a:r>
              <a:rPr lang="cs-CZ" dirty="0" err="1">
                <a:latin typeface="Arial"/>
                <a:cs typeface="Arial"/>
              </a:rPr>
              <a:t>Noo</a:t>
            </a:r>
            <a:r>
              <a:rPr lang="cs-CZ" dirty="0">
                <a:latin typeface="Arial"/>
                <a:cs typeface="Arial"/>
              </a:rPr>
              <a:t>, čahoun.</a:t>
            </a:r>
          </a:p>
          <a:p>
            <a:pPr marL="0" indent="0">
              <a:buNone/>
            </a:pPr>
            <a:endParaRPr lang="cs-CZ" sz="1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dirty="0">
                <a:latin typeface="Arial"/>
                <a:cs typeface="Arial"/>
              </a:rPr>
              <a:t>(11) </a:t>
            </a:r>
            <a:r>
              <a:rPr lang="cs-CZ" dirty="0" err="1">
                <a:latin typeface="Arial"/>
                <a:cs typeface="Arial"/>
              </a:rPr>
              <a:t>That's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another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thing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we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have</a:t>
            </a:r>
            <a:r>
              <a:rPr lang="cs-CZ" dirty="0">
                <a:latin typeface="Arial"/>
                <a:cs typeface="Arial"/>
              </a:rPr>
              <a:t> in </a:t>
            </a:r>
            <a:r>
              <a:rPr lang="cs-CZ" dirty="0" err="1">
                <a:latin typeface="Arial"/>
                <a:cs typeface="Arial"/>
              </a:rPr>
              <a:t>common</a:t>
            </a:r>
            <a:r>
              <a:rPr lang="cs-CZ" dirty="0">
                <a:latin typeface="Arial"/>
                <a:cs typeface="Arial"/>
              </a:rPr>
              <a:t>. </a:t>
            </a:r>
            <a:r>
              <a:rPr lang="cs-CZ" dirty="0" err="1">
                <a:latin typeface="Arial"/>
                <a:cs typeface="Arial"/>
              </a:rPr>
              <a:t>Like</a:t>
            </a:r>
            <a:r>
              <a:rPr lang="cs-CZ" dirty="0">
                <a:latin typeface="Arial"/>
                <a:cs typeface="Arial"/>
              </a:rPr>
              <a:t> I </a:t>
            </a:r>
            <a:r>
              <a:rPr lang="cs-CZ" dirty="0" err="1">
                <a:latin typeface="Arial"/>
                <a:cs typeface="Arial"/>
              </a:rPr>
              <a:t>hate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it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when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you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got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somebody</a:t>
            </a:r>
            <a:r>
              <a:rPr lang="cs-CZ" dirty="0">
                <a:latin typeface="Arial"/>
                <a:cs typeface="Arial"/>
              </a:rPr>
              <a:t> in </a:t>
            </a:r>
            <a:r>
              <a:rPr lang="cs-CZ" dirty="0" err="1">
                <a:latin typeface="Arial"/>
                <a:cs typeface="Arial"/>
              </a:rPr>
              <a:t>your</a:t>
            </a:r>
            <a:r>
              <a:rPr lang="cs-CZ" dirty="0">
                <a:latin typeface="Arial"/>
                <a:cs typeface="Arial"/>
              </a:rPr>
              <a:t> face. </a:t>
            </a:r>
            <a:r>
              <a:rPr lang="cs-CZ" dirty="0" err="1">
                <a:latin typeface="Arial"/>
                <a:cs typeface="Arial"/>
              </a:rPr>
              <a:t>You've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trying</a:t>
            </a:r>
            <a:r>
              <a:rPr lang="cs-CZ" dirty="0">
                <a:latin typeface="Arial"/>
                <a:cs typeface="Arial"/>
              </a:rPr>
              <a:t> to </a:t>
            </a:r>
            <a:r>
              <a:rPr lang="cs-CZ" dirty="0" err="1">
                <a:latin typeface="Arial"/>
                <a:cs typeface="Arial"/>
              </a:rPr>
              <a:t>give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them</a:t>
            </a:r>
            <a:r>
              <a:rPr lang="cs-CZ" dirty="0">
                <a:latin typeface="Arial"/>
                <a:cs typeface="Arial"/>
              </a:rPr>
              <a:t> a </a:t>
            </a:r>
            <a:r>
              <a:rPr lang="cs-CZ" dirty="0" err="1">
                <a:latin typeface="Arial"/>
                <a:cs typeface="Arial"/>
              </a:rPr>
              <a:t>hint</a:t>
            </a:r>
            <a:r>
              <a:rPr lang="cs-CZ" dirty="0">
                <a:latin typeface="Arial"/>
                <a:cs typeface="Arial"/>
              </a:rPr>
              <a:t>, and </a:t>
            </a:r>
            <a:r>
              <a:rPr lang="cs-CZ" dirty="0" err="1">
                <a:latin typeface="Arial"/>
                <a:cs typeface="Arial"/>
              </a:rPr>
              <a:t>they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won't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leave</a:t>
            </a:r>
            <a:r>
              <a:rPr lang="cs-CZ" dirty="0">
                <a:latin typeface="Arial"/>
                <a:cs typeface="Arial"/>
              </a:rPr>
              <a:t>. </a:t>
            </a:r>
            <a:r>
              <a:rPr lang="cs-CZ" dirty="0" err="1">
                <a:latin typeface="Arial"/>
                <a:cs typeface="Arial"/>
              </a:rPr>
              <a:t>There's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that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awkward</a:t>
            </a:r>
            <a:r>
              <a:rPr lang="cs-CZ" dirty="0">
                <a:latin typeface="Arial"/>
                <a:cs typeface="Arial"/>
              </a:rPr>
              <a:t> silence.</a:t>
            </a:r>
            <a:endParaRPr lang="cs-CZ" dirty="0"/>
          </a:p>
          <a:p>
            <a:pPr marL="0" indent="0">
              <a:buNone/>
            </a:pPr>
            <a:r>
              <a:rPr lang="cs-CZ" dirty="0">
                <a:latin typeface="Arial"/>
                <a:cs typeface="Arial"/>
              </a:rPr>
              <a:t>(11a) Nesnáším, když je někdo </a:t>
            </a:r>
            <a:r>
              <a:rPr lang="cs-CZ" dirty="0" err="1">
                <a:latin typeface="Arial"/>
                <a:cs typeface="Arial"/>
              </a:rPr>
              <a:t>vtíravej</a:t>
            </a:r>
            <a:r>
              <a:rPr lang="cs-CZ" dirty="0">
                <a:latin typeface="Arial"/>
                <a:cs typeface="Arial"/>
              </a:rPr>
              <a:t> jak Alpa. To dáš najevo zmiz a on stejně nezmizí, pak nastane ta trapná chvíle ticha.</a:t>
            </a:r>
            <a:endParaRPr lang="cs-CZ" dirty="0"/>
          </a:p>
          <a:p>
            <a:pPr marL="0" indent="0">
              <a:buNone/>
            </a:pPr>
            <a:endParaRPr lang="cs-CZ" dirty="0">
              <a:latin typeface="Arial"/>
              <a:cs typeface="Arial"/>
            </a:endParaRPr>
          </a:p>
          <a:p>
            <a:pPr marL="0" indent="0">
              <a:buNone/>
            </a:pPr>
            <a:endParaRPr lang="cs-CZ" dirty="0"/>
          </a:p>
          <a:p>
            <a:pPr marL="457200" indent="-457200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60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br>
              <a:rPr lang="cs-CZ"/>
            </a:br>
            <a:r>
              <a:rPr lang="cs-CZ">
                <a:latin typeface="Arial"/>
                <a:cs typeface="Arial"/>
              </a:rPr>
              <a:t>Originál vs čeština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cs-CZ">
                <a:latin typeface="Arial"/>
                <a:cs typeface="Arial"/>
              </a:rPr>
              <a:t>(14) </a:t>
            </a:r>
            <a:r>
              <a:rPr lang="cs-CZ" err="1">
                <a:latin typeface="Arial"/>
                <a:cs typeface="Arial"/>
              </a:rPr>
              <a:t>Oh</a:t>
            </a:r>
            <a:r>
              <a:rPr lang="cs-CZ">
                <a:latin typeface="Arial"/>
                <a:cs typeface="Arial"/>
              </a:rPr>
              <a:t>, no, no, no. </a:t>
            </a:r>
            <a:r>
              <a:rPr lang="cs-CZ" err="1">
                <a:latin typeface="Arial"/>
                <a:cs typeface="Arial"/>
              </a:rPr>
              <a:t>Dead</a:t>
            </a:r>
            <a:r>
              <a:rPr lang="cs-CZ">
                <a:latin typeface="Arial"/>
                <a:cs typeface="Arial"/>
              </a:rPr>
              <a:t> </a:t>
            </a:r>
            <a:r>
              <a:rPr lang="cs-CZ" err="1">
                <a:latin typeface="Arial"/>
                <a:cs typeface="Arial"/>
              </a:rPr>
              <a:t>broad</a:t>
            </a:r>
            <a:r>
              <a:rPr lang="cs-CZ">
                <a:latin typeface="Arial"/>
                <a:cs typeface="Arial"/>
              </a:rPr>
              <a:t> </a:t>
            </a:r>
            <a:r>
              <a:rPr lang="cs-CZ" err="1">
                <a:latin typeface="Arial"/>
                <a:cs typeface="Arial"/>
              </a:rPr>
              <a:t>off</a:t>
            </a:r>
            <a:r>
              <a:rPr lang="cs-CZ">
                <a:latin typeface="Arial"/>
                <a:cs typeface="Arial"/>
              </a:rPr>
              <a:t> </a:t>
            </a:r>
            <a:r>
              <a:rPr lang="cs-CZ" err="1">
                <a:latin typeface="Arial"/>
                <a:cs typeface="Arial"/>
              </a:rPr>
              <a:t>the</a:t>
            </a:r>
            <a:r>
              <a:rPr lang="cs-CZ">
                <a:latin typeface="Arial"/>
                <a:cs typeface="Arial"/>
              </a:rPr>
              <a:t> table</a:t>
            </a:r>
          </a:p>
          <a:p>
            <a:pPr marL="0" indent="0">
              <a:buNone/>
            </a:pPr>
            <a:r>
              <a:rPr lang="cs-CZ">
                <a:latin typeface="Arial"/>
                <a:cs typeface="Arial"/>
              </a:rPr>
              <a:t>(14a) Ne, ne, ne! Dejte tu mrtvou ženskou ze stolu.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>
                <a:latin typeface="Arial"/>
                <a:cs typeface="Arial"/>
              </a:rPr>
              <a:t>(17) Do not </a:t>
            </a:r>
            <a:r>
              <a:rPr lang="cs-CZ" err="1">
                <a:latin typeface="Arial"/>
                <a:cs typeface="Arial"/>
              </a:rPr>
              <a:t>get</a:t>
            </a:r>
            <a:r>
              <a:rPr lang="cs-CZ">
                <a:latin typeface="Arial"/>
                <a:cs typeface="Arial"/>
              </a:rPr>
              <a:t> </a:t>
            </a:r>
            <a:r>
              <a:rPr lang="cs-CZ" err="1">
                <a:latin typeface="Arial"/>
                <a:cs typeface="Arial"/>
              </a:rPr>
              <a:t>comfortable</a:t>
            </a:r>
            <a:r>
              <a:rPr lang="cs-CZ">
                <a:latin typeface="Arial"/>
                <a:cs typeface="Arial"/>
              </a:rPr>
              <a:t>.</a:t>
            </a:r>
            <a:endParaRPr lang="cs-CZ"/>
          </a:p>
          <a:p>
            <a:pPr marL="0" indent="0">
              <a:buNone/>
            </a:pPr>
            <a:r>
              <a:rPr lang="cs-CZ">
                <a:latin typeface="Arial"/>
                <a:cs typeface="Arial"/>
              </a:rPr>
              <a:t>(17a) Moc se mi tu nezabydlujte.</a:t>
            </a:r>
            <a:endParaRPr lang="cs-CZ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>
                <a:latin typeface="Arial"/>
                <a:cs typeface="Arial"/>
              </a:rPr>
              <a:t>(19) On </a:t>
            </a:r>
            <a:r>
              <a:rPr lang="cs-CZ" err="1">
                <a:latin typeface="Arial"/>
                <a:cs typeface="Arial"/>
              </a:rPr>
              <a:t>the</a:t>
            </a:r>
            <a:r>
              <a:rPr lang="cs-CZ">
                <a:latin typeface="Arial"/>
                <a:cs typeface="Arial"/>
              </a:rPr>
              <a:t> </a:t>
            </a:r>
            <a:r>
              <a:rPr lang="cs-CZ" err="1">
                <a:latin typeface="Arial"/>
                <a:cs typeface="Arial"/>
              </a:rPr>
              <a:t>road</a:t>
            </a:r>
            <a:r>
              <a:rPr lang="cs-CZ">
                <a:latin typeface="Arial"/>
                <a:cs typeface="Arial"/>
              </a:rPr>
              <a:t> </a:t>
            </a:r>
            <a:r>
              <a:rPr lang="cs-CZ" err="1">
                <a:latin typeface="Arial"/>
                <a:cs typeface="Arial"/>
              </a:rPr>
              <a:t>again</a:t>
            </a:r>
            <a:r>
              <a:rPr lang="cs-CZ">
                <a:latin typeface="Arial"/>
                <a:cs typeface="Arial"/>
              </a:rPr>
              <a:t>. </a:t>
            </a:r>
            <a:r>
              <a:rPr lang="cs-CZ" err="1">
                <a:latin typeface="Arial"/>
                <a:cs typeface="Arial"/>
              </a:rPr>
              <a:t>Sing</a:t>
            </a:r>
            <a:r>
              <a:rPr lang="cs-CZ">
                <a:latin typeface="Arial"/>
                <a:cs typeface="Arial"/>
              </a:rPr>
              <a:t> </a:t>
            </a:r>
            <a:r>
              <a:rPr lang="cs-CZ" err="1">
                <a:latin typeface="Arial"/>
                <a:cs typeface="Arial"/>
              </a:rPr>
              <a:t>it</a:t>
            </a:r>
            <a:r>
              <a:rPr lang="cs-CZ">
                <a:latin typeface="Arial"/>
                <a:cs typeface="Arial"/>
              </a:rPr>
              <a:t> </a:t>
            </a:r>
            <a:r>
              <a:rPr lang="cs-CZ" err="1">
                <a:latin typeface="Arial"/>
                <a:cs typeface="Arial"/>
              </a:rPr>
              <a:t>with</a:t>
            </a:r>
            <a:r>
              <a:rPr lang="cs-CZ">
                <a:latin typeface="Arial"/>
                <a:cs typeface="Arial"/>
              </a:rPr>
              <a:t> </a:t>
            </a:r>
            <a:r>
              <a:rPr lang="cs-CZ" err="1">
                <a:latin typeface="Arial"/>
                <a:cs typeface="Arial"/>
              </a:rPr>
              <a:t>me</a:t>
            </a:r>
            <a:r>
              <a:rPr lang="cs-CZ">
                <a:latin typeface="Arial"/>
                <a:cs typeface="Arial"/>
              </a:rPr>
              <a:t>, Shrek.</a:t>
            </a:r>
            <a:endParaRPr lang="cs-CZ"/>
          </a:p>
          <a:p>
            <a:pPr marL="0" indent="0">
              <a:buNone/>
            </a:pPr>
            <a:r>
              <a:rPr lang="cs-CZ">
                <a:latin typeface="Arial"/>
                <a:cs typeface="Arial"/>
              </a:rPr>
              <a:t>(19a) Cestu toulavou! Zpívej taky, Shreku!</a:t>
            </a:r>
            <a:endParaRPr lang="cs-CZ"/>
          </a:p>
          <a:p>
            <a:pPr marL="0" indent="0">
              <a:buNone/>
            </a:pPr>
            <a:endParaRPr lang="cs-CZ"/>
          </a:p>
          <a:p>
            <a:pPr marL="457200" indent="-457200"/>
            <a:endParaRPr lang="cs-CZ"/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565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644E5260-5AD8-478A-B5F5-E1D82BA0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807" y="3196127"/>
            <a:ext cx="6232376" cy="1791301"/>
          </a:xfrm>
        </p:spPr>
        <p:txBody>
          <a:bodyPr/>
          <a:lstStyle/>
          <a:p>
            <a:r>
              <a:rPr lang="cs-CZ" sz="4000" dirty="0"/>
              <a:t>Kulturní transfer dabingu ve filmu Shrek</a:t>
            </a:r>
            <a:endParaRPr lang="cs-CZ" sz="4000" i="1" dirty="0">
              <a:ea typeface="Cambria" panose="02040503050406030204" pitchFamily="18" charset="0"/>
            </a:endParaRP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7E45BA4A-0F70-4A6D-AA8A-41F5B14EAA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>
                <a:ea typeface="Cambria" panose="02040503050406030204" pitchFamily="18" charset="0"/>
              </a:rPr>
              <a:t>Podnázev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52237480-7ADF-4500-9A0D-E7A710267A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54806" y="2500932"/>
            <a:ext cx="6218237" cy="521445"/>
          </a:xfrm>
        </p:spPr>
        <p:txBody>
          <a:bodyPr/>
          <a:lstStyle/>
          <a:p>
            <a:r>
              <a:rPr lang="cs-CZ" dirty="0">
                <a:ea typeface="Cambria" panose="02040503050406030204" pitchFamily="18" charset="0"/>
              </a:rPr>
              <a:t>Ústav bohemistiky pro cizince</a:t>
            </a:r>
            <a:br>
              <a:rPr lang="cs-CZ" dirty="0">
                <a:ea typeface="Cambria" panose="02040503050406030204" pitchFamily="18" charset="0"/>
              </a:rPr>
            </a:br>
            <a:r>
              <a:rPr lang="cs-CZ" dirty="0">
                <a:ea typeface="Cambria" panose="02040503050406030204" pitchFamily="18" charset="0"/>
              </a:rPr>
              <a:t>a komunikace neslyšících</a:t>
            </a:r>
          </a:p>
        </p:txBody>
      </p:sp>
      <p:sp>
        <p:nvSpPr>
          <p:cNvPr id="4" name="TextovéPole 5">
            <a:extLst>
              <a:ext uri="{FF2B5EF4-FFF2-40B4-BE49-F238E27FC236}">
                <a16:creationId xmlns:a16="http://schemas.microsoft.com/office/drawing/2014/main" id="{747C4C20-869D-8633-6DF0-CC9890E20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4104" y="5822106"/>
            <a:ext cx="2963634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Praha, 22. 11. 2023</a:t>
            </a:r>
          </a:p>
        </p:txBody>
      </p:sp>
      <p:sp>
        <p:nvSpPr>
          <p:cNvPr id="5" name="Zástupný symbol pro text 10">
            <a:extLst>
              <a:ext uri="{FF2B5EF4-FFF2-40B4-BE49-F238E27FC236}">
                <a16:creationId xmlns:a16="http://schemas.microsoft.com/office/drawing/2014/main" id="{BE7F1EC8-DD00-AA58-2A1D-BD9FEBE0DE5A}"/>
              </a:ext>
            </a:extLst>
          </p:cNvPr>
          <p:cNvSpPr txBox="1">
            <a:spLocks/>
          </p:cNvSpPr>
          <p:nvPr/>
        </p:nvSpPr>
        <p:spPr>
          <a:xfrm>
            <a:off x="8884104" y="5005677"/>
            <a:ext cx="2963634" cy="8164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D22D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cs-CZ" dirty="0">
                <a:ea typeface="Cambria" panose="02040503050406030204" pitchFamily="18" charset="0"/>
              </a:rPr>
            </a:br>
            <a:r>
              <a:rPr lang="cs-CZ" dirty="0">
                <a:ea typeface="Cambria" panose="02040503050406030204" pitchFamily="18" charset="0"/>
              </a:rPr>
              <a:t>Adrian Jan Zasina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6B228783-4BB3-477B-6B2C-F399E4497B20}"/>
              </a:ext>
            </a:extLst>
          </p:cNvPr>
          <p:cNvCxnSpPr>
            <a:cxnSpLocks/>
          </p:cNvCxnSpPr>
          <p:nvPr/>
        </p:nvCxnSpPr>
        <p:spPr>
          <a:xfrm>
            <a:off x="8884104" y="5145725"/>
            <a:ext cx="0" cy="1167266"/>
          </a:xfrm>
          <a:prstGeom prst="line">
            <a:avLst/>
          </a:prstGeom>
          <a:ln w="2857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243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br>
              <a:rPr lang="cs-CZ"/>
            </a:br>
            <a:r>
              <a:rPr lang="cs-CZ">
                <a:latin typeface="Arial"/>
                <a:cs typeface="Arial"/>
              </a:rPr>
              <a:t>Originál vs čeština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cs-CZ" dirty="0">
                <a:latin typeface="Arial"/>
                <a:cs typeface="Arial"/>
              </a:rPr>
              <a:t>(21) Run, run, run, as fast as </a:t>
            </a:r>
            <a:r>
              <a:rPr lang="cs-CZ" dirty="0" err="1">
                <a:latin typeface="Arial"/>
                <a:cs typeface="Arial"/>
              </a:rPr>
              <a:t>you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can</a:t>
            </a:r>
            <a:r>
              <a:rPr lang="cs-CZ" dirty="0">
                <a:latin typeface="Arial"/>
                <a:cs typeface="Arial"/>
              </a:rPr>
              <a:t>. </a:t>
            </a:r>
            <a:r>
              <a:rPr lang="cs-CZ" dirty="0" err="1">
                <a:latin typeface="Arial"/>
                <a:cs typeface="Arial"/>
              </a:rPr>
              <a:t>You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can't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catch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me</a:t>
            </a:r>
            <a:r>
              <a:rPr lang="cs-CZ" dirty="0">
                <a:latin typeface="Arial"/>
                <a:cs typeface="Arial"/>
              </a:rPr>
              <a:t>. </a:t>
            </a:r>
            <a:r>
              <a:rPr lang="cs-CZ" dirty="0" err="1">
                <a:latin typeface="Arial"/>
                <a:cs typeface="Arial"/>
              </a:rPr>
              <a:t>I'm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the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gingerbread</a:t>
            </a:r>
            <a:r>
              <a:rPr lang="cs-CZ" dirty="0">
                <a:latin typeface="Arial"/>
                <a:cs typeface="Arial"/>
              </a:rPr>
              <a:t> man!</a:t>
            </a:r>
          </a:p>
          <a:p>
            <a:pPr marL="0" indent="0">
              <a:buNone/>
            </a:pPr>
            <a:r>
              <a:rPr lang="cs-CZ" dirty="0">
                <a:latin typeface="Arial"/>
                <a:cs typeface="Arial"/>
              </a:rPr>
              <a:t>(21) Mám tě na lopatě Perníčku jako Mařenka a Jeníčku, totiž Jenička a Mařenku. Už mi nikam neutečeš!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457200" indent="-457200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nline médium 3" title="Shrek Moments - &quot;Interrogating Gingy&quot;">
            <a:hlinkClick r:id="" action="ppaction://media"/>
            <a:extLst>
              <a:ext uri="{FF2B5EF4-FFF2-40B4-BE49-F238E27FC236}">
                <a16:creationId xmlns:a16="http://schemas.microsoft.com/office/drawing/2014/main" id="{0819FFE9-9F0F-4C9D-AB48-E30FFFE6163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92188" y="3759201"/>
            <a:ext cx="5016498" cy="2863848"/>
          </a:xfrm>
          <a:prstGeom prst="rect">
            <a:avLst/>
          </a:prstGeom>
        </p:spPr>
      </p:pic>
      <p:pic>
        <p:nvPicPr>
          <p:cNvPr id="5" name="Online médium 4" title="vyliz mi polevu">
            <a:hlinkClick r:id="" action="ppaction://media"/>
            <a:extLst>
              <a:ext uri="{FF2B5EF4-FFF2-40B4-BE49-F238E27FC236}">
                <a16:creationId xmlns:a16="http://schemas.microsoft.com/office/drawing/2014/main" id="{68761119-0728-9572-9BCF-6AFCF406C57F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302375" y="3759200"/>
            <a:ext cx="5004593" cy="287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98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br>
              <a:rPr lang="cs-CZ"/>
            </a:br>
            <a:r>
              <a:rPr lang="cs-CZ">
                <a:latin typeface="Arial"/>
                <a:cs typeface="Arial"/>
              </a:rPr>
              <a:t>Originál vs čeština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cs-CZ" dirty="0">
                <a:latin typeface="Arial"/>
                <a:cs typeface="Arial"/>
              </a:rPr>
              <a:t>(24) − Okay, </a:t>
            </a:r>
            <a:r>
              <a:rPr lang="cs-CZ" dirty="0" err="1">
                <a:latin typeface="Arial"/>
                <a:cs typeface="Arial"/>
              </a:rPr>
              <a:t>I'll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tell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you</a:t>
            </a:r>
            <a:r>
              <a:rPr lang="cs-CZ" dirty="0">
                <a:latin typeface="Arial"/>
                <a:cs typeface="Arial"/>
              </a:rPr>
              <a:t>. Do </a:t>
            </a:r>
            <a:r>
              <a:rPr lang="cs-CZ" dirty="0" err="1">
                <a:latin typeface="Arial"/>
                <a:cs typeface="Arial"/>
              </a:rPr>
              <a:t>you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know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the</a:t>
            </a:r>
            <a:r>
              <a:rPr lang="cs-CZ" dirty="0">
                <a:latin typeface="Arial"/>
                <a:cs typeface="Arial"/>
              </a:rPr>
              <a:t> muffin man? − </a:t>
            </a:r>
            <a:r>
              <a:rPr lang="cs-CZ" dirty="0" err="1">
                <a:latin typeface="Arial"/>
                <a:cs typeface="Arial"/>
              </a:rPr>
              <a:t>The</a:t>
            </a:r>
            <a:r>
              <a:rPr lang="cs-CZ" dirty="0">
                <a:latin typeface="Arial"/>
                <a:cs typeface="Arial"/>
              </a:rPr>
              <a:t> muffin man? − </a:t>
            </a:r>
            <a:r>
              <a:rPr lang="cs-CZ" dirty="0" err="1">
                <a:latin typeface="Arial"/>
                <a:cs typeface="Arial"/>
              </a:rPr>
              <a:t>The</a:t>
            </a:r>
            <a:r>
              <a:rPr lang="cs-CZ" dirty="0">
                <a:latin typeface="Arial"/>
                <a:cs typeface="Arial"/>
              </a:rPr>
              <a:t> muffin man.</a:t>
            </a:r>
          </a:p>
          <a:p>
            <a:pPr marL="0" indent="0">
              <a:buNone/>
            </a:pPr>
            <a:r>
              <a:rPr lang="cs-CZ" dirty="0">
                <a:latin typeface="Arial"/>
                <a:cs typeface="Arial"/>
              </a:rPr>
              <a:t>(24a) −Tak jo, řeknu ti to. Každý den přilétá až k nám. − Včelka Mája? − Včelka Mája!</a:t>
            </a:r>
          </a:p>
          <a:p>
            <a:pPr marL="0" indent="0">
              <a:buNone/>
            </a:pPr>
            <a:r>
              <a:rPr lang="cs-CZ" sz="12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latin typeface="Arial"/>
                <a:cs typeface="Arial"/>
              </a:rPr>
              <a:t>(27) </a:t>
            </a:r>
            <a:r>
              <a:rPr lang="cs-CZ" dirty="0" err="1">
                <a:latin typeface="Arial"/>
                <a:cs typeface="Arial"/>
              </a:rPr>
              <a:t>Mirror</a:t>
            </a:r>
            <a:r>
              <a:rPr lang="cs-CZ" dirty="0">
                <a:latin typeface="Arial"/>
                <a:cs typeface="Arial"/>
              </a:rPr>
              <a:t>, </a:t>
            </a:r>
            <a:r>
              <a:rPr lang="cs-CZ" dirty="0" err="1">
                <a:latin typeface="Arial"/>
                <a:cs typeface="Arial"/>
              </a:rPr>
              <a:t>mirror</a:t>
            </a:r>
            <a:r>
              <a:rPr lang="cs-CZ" dirty="0">
                <a:latin typeface="Arial"/>
                <a:cs typeface="Arial"/>
              </a:rPr>
              <a:t> on </a:t>
            </a:r>
            <a:r>
              <a:rPr lang="cs-CZ" dirty="0" err="1">
                <a:latin typeface="Arial"/>
                <a:cs typeface="Arial"/>
              </a:rPr>
              <a:t>the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wall</a:t>
            </a:r>
            <a:r>
              <a:rPr lang="cs-CZ" dirty="0">
                <a:latin typeface="Arial"/>
                <a:cs typeface="Arial"/>
              </a:rPr>
              <a:t>. </a:t>
            </a:r>
            <a:r>
              <a:rPr lang="cs-CZ" dirty="0" err="1">
                <a:latin typeface="Arial"/>
                <a:cs typeface="Arial"/>
              </a:rPr>
              <a:t>Is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this</a:t>
            </a:r>
            <a:r>
              <a:rPr lang="cs-CZ" dirty="0">
                <a:latin typeface="Arial"/>
                <a:cs typeface="Arial"/>
              </a:rPr>
              <a:t> not </a:t>
            </a:r>
            <a:r>
              <a:rPr lang="cs-CZ" dirty="0" err="1">
                <a:latin typeface="Arial"/>
                <a:cs typeface="Arial"/>
              </a:rPr>
              <a:t>the</a:t>
            </a:r>
            <a:r>
              <a:rPr lang="cs-CZ" dirty="0">
                <a:latin typeface="Arial"/>
                <a:cs typeface="Arial"/>
              </a:rPr>
              <a:t> most </a:t>
            </a:r>
            <a:r>
              <a:rPr lang="cs-CZ" dirty="0" err="1">
                <a:latin typeface="Arial"/>
                <a:cs typeface="Arial"/>
              </a:rPr>
              <a:t>perfect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kingdom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of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them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all</a:t>
            </a:r>
            <a:r>
              <a:rPr lang="cs-CZ" dirty="0">
                <a:latin typeface="Arial"/>
                <a:cs typeface="Arial"/>
              </a:rPr>
              <a:t>?.</a:t>
            </a:r>
            <a:endParaRPr lang="cs-CZ" dirty="0"/>
          </a:p>
          <a:p>
            <a:pPr marL="0" indent="0">
              <a:buNone/>
            </a:pPr>
            <a:r>
              <a:rPr lang="cs-CZ" dirty="0">
                <a:latin typeface="Arial"/>
                <a:cs typeface="Arial"/>
              </a:rPr>
              <a:t>(27a) Pověz mi zrcadlo úžasné, není mé království překrásné?.</a:t>
            </a:r>
            <a:endParaRPr lang="cs-CZ" dirty="0"/>
          </a:p>
          <a:p>
            <a:pPr marL="0" indent="0">
              <a:buNone/>
            </a:pPr>
            <a:r>
              <a:rPr lang="cs-CZ" sz="12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cs-CZ" dirty="0">
                <a:latin typeface="Arial"/>
                <a:cs typeface="Arial"/>
              </a:rPr>
              <a:t>(33) </a:t>
            </a:r>
            <a:r>
              <a:rPr lang="cs-CZ" dirty="0" err="1">
                <a:latin typeface="Arial"/>
                <a:cs typeface="Arial"/>
              </a:rPr>
              <a:t>Oh</a:t>
            </a:r>
            <a:r>
              <a:rPr lang="cs-CZ" dirty="0">
                <a:latin typeface="Arial"/>
                <a:cs typeface="Arial"/>
              </a:rPr>
              <a:t>, </a:t>
            </a:r>
            <a:r>
              <a:rPr lang="cs-CZ" dirty="0" err="1">
                <a:latin typeface="Arial"/>
                <a:cs typeface="Arial"/>
              </a:rPr>
              <a:t>you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were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dirty="0" err="1">
                <a:latin typeface="Arial"/>
                <a:cs typeface="Arial"/>
              </a:rPr>
              <a:t>expecting</a:t>
            </a:r>
            <a:r>
              <a:rPr lang="cs-CZ" dirty="0">
                <a:latin typeface="Arial"/>
                <a:cs typeface="Arial"/>
              </a:rPr>
              <a:t> Prince </a:t>
            </a:r>
            <a:r>
              <a:rPr lang="cs-CZ" dirty="0" err="1">
                <a:latin typeface="Arial"/>
                <a:cs typeface="Arial"/>
              </a:rPr>
              <a:t>Charming</a:t>
            </a:r>
            <a:r>
              <a:rPr lang="cs-CZ" dirty="0">
                <a:latin typeface="Arial"/>
                <a:cs typeface="Arial"/>
              </a:rPr>
              <a:t>.</a:t>
            </a:r>
            <a:endParaRPr lang="cs-CZ" dirty="0"/>
          </a:p>
          <a:p>
            <a:pPr marL="0" indent="0">
              <a:buNone/>
            </a:pPr>
            <a:r>
              <a:rPr lang="cs-CZ" dirty="0">
                <a:latin typeface="Arial"/>
                <a:cs typeface="Arial"/>
              </a:rPr>
              <a:t>(33a) Ó, jo, tak. </a:t>
            </a:r>
            <a:r>
              <a:rPr lang="cs-CZ" dirty="0" err="1">
                <a:latin typeface="Arial"/>
                <a:cs typeface="Arial"/>
              </a:rPr>
              <a:t>Tys</a:t>
            </a:r>
            <a:r>
              <a:rPr lang="cs-CZ" dirty="0">
                <a:latin typeface="Arial"/>
                <a:cs typeface="Arial"/>
              </a:rPr>
              <a:t> čekala krále Miroslava?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457200" indent="-457200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3895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br>
              <a:rPr lang="cs-CZ"/>
            </a:br>
            <a:r>
              <a:rPr lang="cs-CZ">
                <a:latin typeface="Arial"/>
                <a:cs typeface="Arial"/>
              </a:rPr>
              <a:t>Originál vs ostatní jazyky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(6) Ha, ha! </a:t>
            </a:r>
            <a:r>
              <a:rPr lang="cs-CZ" sz="2400" dirty="0" err="1">
                <a:latin typeface="Arial"/>
                <a:cs typeface="Arial"/>
              </a:rPr>
              <a:t>That's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right</a:t>
            </a:r>
            <a:r>
              <a:rPr lang="cs-CZ" sz="2400" dirty="0">
                <a:latin typeface="Arial"/>
                <a:cs typeface="Arial"/>
              </a:rPr>
              <a:t>, </a:t>
            </a:r>
            <a:r>
              <a:rPr lang="cs-CZ" sz="2400" dirty="0" err="1">
                <a:latin typeface="Arial"/>
                <a:cs typeface="Arial"/>
              </a:rPr>
              <a:t>fool</a:t>
            </a:r>
            <a:r>
              <a:rPr lang="cs-CZ" sz="2400" dirty="0">
                <a:latin typeface="Arial"/>
                <a:cs typeface="Arial"/>
              </a:rPr>
              <a:t>! </a:t>
            </a:r>
            <a:r>
              <a:rPr lang="cs-CZ" sz="2400" dirty="0" err="1">
                <a:latin typeface="Arial"/>
                <a:cs typeface="Arial"/>
              </a:rPr>
              <a:t>Now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I'm</a:t>
            </a:r>
            <a:r>
              <a:rPr lang="cs-CZ" sz="2400" dirty="0">
                <a:latin typeface="Arial"/>
                <a:cs typeface="Arial"/>
              </a:rPr>
              <a:t> a </a:t>
            </a:r>
            <a:r>
              <a:rPr lang="cs-CZ" sz="2400" dirty="0" err="1">
                <a:latin typeface="Arial"/>
                <a:cs typeface="Arial"/>
              </a:rPr>
              <a:t>flying</a:t>
            </a:r>
            <a:r>
              <a:rPr lang="cs-CZ" sz="2400" dirty="0">
                <a:latin typeface="Arial"/>
                <a:cs typeface="Arial"/>
              </a:rPr>
              <a:t>, </a:t>
            </a:r>
            <a:r>
              <a:rPr lang="cs-CZ" sz="2400" dirty="0" err="1">
                <a:latin typeface="Arial"/>
                <a:cs typeface="Arial"/>
              </a:rPr>
              <a:t>talking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donkey</a:t>
            </a:r>
            <a:r>
              <a:rPr lang="cs-CZ" sz="2400" dirty="0">
                <a:latin typeface="Arial"/>
                <a:cs typeface="Arial"/>
              </a:rPr>
              <a:t>. </a:t>
            </a:r>
            <a:r>
              <a:rPr lang="cs-CZ" sz="2400" dirty="0" err="1">
                <a:latin typeface="Arial"/>
                <a:cs typeface="Arial"/>
              </a:rPr>
              <a:t>You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might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have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seen</a:t>
            </a:r>
            <a:r>
              <a:rPr lang="cs-CZ" sz="2400" dirty="0">
                <a:latin typeface="Arial"/>
                <a:cs typeface="Arial"/>
              </a:rPr>
              <a:t> a </a:t>
            </a:r>
            <a:r>
              <a:rPr lang="cs-CZ" sz="2400" dirty="0" err="1">
                <a:latin typeface="Arial"/>
                <a:cs typeface="Arial"/>
              </a:rPr>
              <a:t>housefly</a:t>
            </a:r>
            <a:r>
              <a:rPr lang="cs-CZ" sz="2400" dirty="0">
                <a:latin typeface="Arial"/>
                <a:cs typeface="Arial"/>
              </a:rPr>
              <a:t>, </a:t>
            </a:r>
            <a:r>
              <a:rPr lang="cs-CZ" sz="2400" dirty="0" err="1">
                <a:latin typeface="Arial"/>
                <a:cs typeface="Arial"/>
              </a:rPr>
              <a:t>maybe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even</a:t>
            </a:r>
            <a:r>
              <a:rPr lang="cs-CZ" sz="2400" dirty="0">
                <a:latin typeface="Arial"/>
                <a:cs typeface="Arial"/>
              </a:rPr>
              <a:t> a </a:t>
            </a:r>
            <a:r>
              <a:rPr lang="cs-CZ" sz="2400" dirty="0" err="1">
                <a:latin typeface="Arial"/>
                <a:cs typeface="Arial"/>
              </a:rPr>
              <a:t>superfly</a:t>
            </a:r>
            <a:r>
              <a:rPr lang="cs-CZ" sz="2400" dirty="0">
                <a:latin typeface="Arial"/>
                <a:cs typeface="Arial"/>
              </a:rPr>
              <a:t> but I bet </a:t>
            </a:r>
            <a:r>
              <a:rPr lang="cs-CZ" sz="2400" dirty="0" err="1">
                <a:latin typeface="Arial"/>
                <a:cs typeface="Arial"/>
              </a:rPr>
              <a:t>you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ain't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never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seen</a:t>
            </a:r>
            <a:r>
              <a:rPr lang="cs-CZ" sz="2400" dirty="0">
                <a:latin typeface="Arial"/>
                <a:cs typeface="Arial"/>
              </a:rPr>
              <a:t> a </a:t>
            </a:r>
            <a:r>
              <a:rPr lang="cs-CZ" sz="2400" dirty="0" err="1">
                <a:latin typeface="Arial"/>
                <a:cs typeface="Arial"/>
              </a:rPr>
              <a:t>donkey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fly</a:t>
            </a:r>
            <a:r>
              <a:rPr lang="cs-CZ" sz="2400" dirty="0">
                <a:latin typeface="Arial"/>
                <a:cs typeface="Arial"/>
              </a:rPr>
              <a:t>. Ha, ha!</a:t>
            </a:r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(6a) Ha, ha! To si piš! Jsem létající, mluvící osel. Možná znáte létajícího Čestmíra nebo </a:t>
            </a:r>
            <a:r>
              <a:rPr lang="cs-CZ" sz="2400" dirty="0" err="1">
                <a:latin typeface="Arial"/>
                <a:cs typeface="Arial"/>
              </a:rPr>
              <a:t>Saxanu</a:t>
            </a:r>
            <a:r>
              <a:rPr lang="cs-CZ" sz="2400" dirty="0">
                <a:latin typeface="Arial"/>
                <a:cs typeface="Arial"/>
              </a:rPr>
              <a:t>, ale vsadím se, že jste o létajícím osle ještě neslyšeli.</a:t>
            </a:r>
            <a:endParaRPr lang="cs-CZ" sz="2400" dirty="0"/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(6b) </a:t>
            </a:r>
            <a:r>
              <a:rPr lang="cs-CZ" sz="2400" dirty="0" err="1">
                <a:latin typeface="Arial"/>
                <a:cs typeface="Arial"/>
              </a:rPr>
              <a:t>Hé</a:t>
            </a:r>
            <a:r>
              <a:rPr lang="cs-CZ" sz="2400" dirty="0">
                <a:latin typeface="Arial"/>
                <a:cs typeface="Arial"/>
              </a:rPr>
              <a:t> ! </a:t>
            </a:r>
            <a:r>
              <a:rPr lang="cs-CZ" sz="2400" dirty="0" err="1">
                <a:latin typeface="Arial"/>
                <a:cs typeface="Arial"/>
              </a:rPr>
              <a:t>J'ai</a:t>
            </a:r>
            <a:r>
              <a:rPr lang="cs-CZ" sz="2400" dirty="0">
                <a:latin typeface="Arial"/>
                <a:cs typeface="Arial"/>
              </a:rPr>
              <a:t> des </a:t>
            </a:r>
            <a:r>
              <a:rPr lang="cs-CZ" sz="2400" dirty="0" err="1">
                <a:latin typeface="Arial"/>
                <a:cs typeface="Arial"/>
              </a:rPr>
              <a:t>ailes</a:t>
            </a:r>
            <a:r>
              <a:rPr lang="cs-CZ" sz="2400" dirty="0">
                <a:latin typeface="Arial"/>
                <a:cs typeface="Arial"/>
              </a:rPr>
              <a:t> ! </a:t>
            </a:r>
            <a:r>
              <a:rPr lang="cs-CZ" sz="2400" dirty="0" err="1">
                <a:latin typeface="Arial"/>
                <a:cs typeface="Arial"/>
              </a:rPr>
              <a:t>Ça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te</a:t>
            </a:r>
            <a:r>
              <a:rPr lang="cs-CZ" sz="2400" dirty="0">
                <a:latin typeface="Arial"/>
                <a:cs typeface="Arial"/>
              </a:rPr>
              <a:t> met les </a:t>
            </a:r>
            <a:r>
              <a:rPr lang="cs-CZ" sz="2400" dirty="0" err="1">
                <a:latin typeface="Arial"/>
                <a:cs typeface="Arial"/>
              </a:rPr>
              <a:t>nerfs</a:t>
            </a:r>
            <a:r>
              <a:rPr lang="cs-CZ" sz="2400" dirty="0">
                <a:latin typeface="Arial"/>
                <a:cs typeface="Arial"/>
              </a:rPr>
              <a:t>, </a:t>
            </a:r>
            <a:r>
              <a:rPr lang="cs-CZ" sz="2400" dirty="0" err="1">
                <a:latin typeface="Arial"/>
                <a:cs typeface="Arial"/>
              </a:rPr>
              <a:t>pauvre</a:t>
            </a:r>
            <a:r>
              <a:rPr lang="cs-CZ" sz="2400" dirty="0">
                <a:latin typeface="Arial"/>
                <a:cs typeface="Arial"/>
              </a:rPr>
              <a:t> pop ! Non </a:t>
            </a:r>
            <a:r>
              <a:rPr lang="cs-CZ" sz="2400" dirty="0" err="1">
                <a:latin typeface="Arial"/>
                <a:cs typeface="Arial"/>
              </a:rPr>
              <a:t>seulement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j'ai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une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langue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mais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j'ai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aussi</a:t>
            </a:r>
            <a:r>
              <a:rPr lang="cs-CZ" sz="2400" dirty="0">
                <a:latin typeface="Arial"/>
                <a:cs typeface="Arial"/>
              </a:rPr>
              <a:t> des </a:t>
            </a:r>
            <a:r>
              <a:rPr lang="cs-CZ" sz="2400" dirty="0" err="1">
                <a:latin typeface="Arial"/>
                <a:cs typeface="Arial"/>
              </a:rPr>
              <a:t>ailes</a:t>
            </a:r>
            <a:r>
              <a:rPr lang="cs-CZ" sz="2400" dirty="0">
                <a:latin typeface="Arial"/>
                <a:cs typeface="Arial"/>
              </a:rPr>
              <a:t> ! </a:t>
            </a:r>
            <a:r>
              <a:rPr lang="cs-CZ" sz="2400" dirty="0" err="1">
                <a:latin typeface="Arial"/>
                <a:cs typeface="Arial"/>
              </a:rPr>
              <a:t>T'as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p't-être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déjà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vu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un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âne-alphabête</a:t>
            </a:r>
            <a:r>
              <a:rPr lang="cs-CZ" sz="2400" dirty="0">
                <a:latin typeface="Arial"/>
                <a:cs typeface="Arial"/>
              </a:rPr>
              <a:t>, </a:t>
            </a:r>
            <a:r>
              <a:rPr lang="cs-CZ" sz="2400" dirty="0" err="1">
                <a:latin typeface="Arial"/>
                <a:cs typeface="Arial"/>
              </a:rPr>
              <a:t>p't-être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même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un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âne-atomique</a:t>
            </a:r>
            <a:r>
              <a:rPr lang="cs-CZ" sz="2400" dirty="0">
                <a:latin typeface="Arial"/>
                <a:cs typeface="Arial"/>
              </a:rPr>
              <a:t>, </a:t>
            </a:r>
            <a:r>
              <a:rPr lang="cs-CZ" sz="2400" dirty="0" err="1">
                <a:latin typeface="Arial"/>
                <a:cs typeface="Arial"/>
              </a:rPr>
              <a:t>mais</a:t>
            </a:r>
            <a:r>
              <a:rPr lang="cs-CZ" sz="2400" dirty="0">
                <a:latin typeface="Arial"/>
                <a:cs typeface="Arial"/>
              </a:rPr>
              <a:t> je </a:t>
            </a:r>
            <a:r>
              <a:rPr lang="cs-CZ" sz="2400" dirty="0" err="1">
                <a:latin typeface="Arial"/>
                <a:cs typeface="Arial"/>
              </a:rPr>
              <a:t>parie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que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t'as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jamais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vu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un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âne</a:t>
            </a:r>
            <a:r>
              <a:rPr lang="cs-CZ" sz="2400" dirty="0">
                <a:latin typeface="Arial"/>
                <a:cs typeface="Arial"/>
              </a:rPr>
              <a:t>-à-</a:t>
            </a:r>
            <a:r>
              <a:rPr lang="cs-CZ" sz="2400" dirty="0" err="1">
                <a:latin typeface="Arial"/>
                <a:cs typeface="Arial"/>
              </a:rPr>
              <a:t>ailes</a:t>
            </a:r>
            <a:r>
              <a:rPr lang="cs-CZ" sz="2400" dirty="0">
                <a:latin typeface="Arial"/>
                <a:cs typeface="Arial"/>
              </a:rPr>
              <a:t> [=</a:t>
            </a:r>
            <a:r>
              <a:rPr lang="cs-CZ" sz="2400" dirty="0" err="1">
                <a:latin typeface="Arial"/>
                <a:cs typeface="Arial"/>
              </a:rPr>
              <a:t>Anaël</a:t>
            </a:r>
            <a:r>
              <a:rPr lang="cs-CZ" sz="2400" dirty="0">
                <a:latin typeface="Arial"/>
                <a:cs typeface="Arial"/>
              </a:rPr>
              <a:t>], ha </a:t>
            </a:r>
            <a:r>
              <a:rPr lang="cs-CZ" sz="2400" dirty="0" err="1">
                <a:latin typeface="Arial"/>
                <a:cs typeface="Arial"/>
              </a:rPr>
              <a:t>ha</a:t>
            </a:r>
            <a:r>
              <a:rPr lang="cs-CZ" sz="2400" dirty="0">
                <a:latin typeface="Arial"/>
                <a:cs typeface="Arial"/>
              </a:rPr>
              <a:t> !</a:t>
            </a:r>
            <a:endParaRPr lang="cs-CZ" sz="2400" dirty="0"/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(6c) Haha! A jak ty </a:t>
            </a:r>
            <a:r>
              <a:rPr lang="cs-CZ" sz="2400" dirty="0" err="1">
                <a:latin typeface="Arial"/>
                <a:cs typeface="Arial"/>
              </a:rPr>
              <a:t>głupku</a:t>
            </a:r>
            <a:r>
              <a:rPr lang="cs-CZ" sz="2400" dirty="0">
                <a:latin typeface="Arial"/>
                <a:cs typeface="Arial"/>
              </a:rPr>
              <a:t>. </a:t>
            </a:r>
            <a:r>
              <a:rPr lang="cs-CZ" sz="2400" dirty="0" err="1">
                <a:latin typeface="Arial"/>
                <a:cs typeface="Arial"/>
              </a:rPr>
              <a:t>Gadam</a:t>
            </a:r>
            <a:r>
              <a:rPr lang="cs-CZ" sz="2400" dirty="0">
                <a:latin typeface="Arial"/>
                <a:cs typeface="Arial"/>
              </a:rPr>
              <a:t>, </a:t>
            </a:r>
            <a:r>
              <a:rPr lang="cs-CZ" sz="2400" dirty="0" err="1">
                <a:latin typeface="Arial"/>
                <a:cs typeface="Arial"/>
              </a:rPr>
              <a:t>latam</a:t>
            </a:r>
            <a:r>
              <a:rPr lang="cs-CZ" sz="2400" dirty="0">
                <a:latin typeface="Arial"/>
                <a:cs typeface="Arial"/>
              </a:rPr>
              <a:t> - </a:t>
            </a:r>
            <a:r>
              <a:rPr lang="cs-CZ" sz="2400" dirty="0" err="1">
                <a:latin typeface="Arial"/>
                <a:cs typeface="Arial"/>
              </a:rPr>
              <a:t>pełny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serwis</a:t>
            </a:r>
            <a:r>
              <a:rPr lang="cs-CZ" sz="2400" dirty="0">
                <a:latin typeface="Arial"/>
                <a:cs typeface="Arial"/>
              </a:rPr>
              <a:t>. </a:t>
            </a:r>
            <a:r>
              <a:rPr lang="cs-CZ" sz="2400" dirty="0" err="1">
                <a:latin typeface="Arial"/>
                <a:cs typeface="Arial"/>
              </a:rPr>
              <a:t>Latać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każdy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może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trochę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lepiej</a:t>
            </a:r>
            <a:r>
              <a:rPr lang="cs-CZ" sz="2400" dirty="0">
                <a:latin typeface="Arial"/>
                <a:cs typeface="Arial"/>
              </a:rPr>
              <a:t>, </a:t>
            </a:r>
            <a:r>
              <a:rPr lang="cs-CZ" sz="2400" dirty="0" err="1">
                <a:latin typeface="Arial"/>
                <a:cs typeface="Arial"/>
              </a:rPr>
              <a:t>czasem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trochę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gorzej</a:t>
            </a:r>
            <a:r>
              <a:rPr lang="cs-CZ" sz="2400" dirty="0">
                <a:latin typeface="Arial"/>
                <a:cs typeface="Arial"/>
              </a:rPr>
              <a:t>. Ale </a:t>
            </a:r>
            <a:r>
              <a:rPr lang="cs-CZ" sz="2400" dirty="0" err="1">
                <a:latin typeface="Arial"/>
                <a:cs typeface="Arial"/>
              </a:rPr>
              <a:t>niestety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ja</a:t>
            </a:r>
            <a:r>
              <a:rPr lang="cs-CZ" sz="2400" dirty="0">
                <a:latin typeface="Arial"/>
                <a:cs typeface="Arial"/>
              </a:rPr>
              <a:t> mam talent. Ho </a:t>
            </a:r>
            <a:r>
              <a:rPr lang="cs-CZ" sz="2400" dirty="0" err="1">
                <a:latin typeface="Arial"/>
                <a:cs typeface="Arial"/>
              </a:rPr>
              <a:t>ho</a:t>
            </a:r>
            <a:r>
              <a:rPr lang="cs-CZ" sz="2400" dirty="0">
                <a:latin typeface="Arial"/>
                <a:cs typeface="Arial"/>
              </a:rPr>
              <a:t>!</a:t>
            </a:r>
            <a:endParaRPr lang="cs-CZ" dirty="0">
              <a:latin typeface="Arial"/>
              <a:cs typeface="Arial"/>
            </a:endParaRP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457200" indent="-457200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079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br>
              <a:rPr lang="cs-CZ"/>
            </a:br>
            <a:r>
              <a:rPr lang="cs-CZ">
                <a:latin typeface="Arial"/>
                <a:cs typeface="Arial"/>
              </a:rPr>
              <a:t>Originál vs ostatní jazyky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cs-CZ" sz="2400">
                <a:latin typeface="Arial"/>
                <a:cs typeface="Arial"/>
              </a:rPr>
              <a:t>(6) Ha, ha! </a:t>
            </a:r>
            <a:r>
              <a:rPr lang="cs-CZ" sz="2400" err="1">
                <a:latin typeface="Arial"/>
                <a:cs typeface="Arial"/>
              </a:rPr>
              <a:t>That's</a:t>
            </a:r>
            <a:r>
              <a:rPr lang="cs-CZ" sz="2400">
                <a:latin typeface="Arial"/>
                <a:cs typeface="Arial"/>
              </a:rPr>
              <a:t> </a:t>
            </a:r>
            <a:r>
              <a:rPr lang="cs-CZ" sz="2400" err="1">
                <a:latin typeface="Arial"/>
                <a:cs typeface="Arial"/>
              </a:rPr>
              <a:t>right</a:t>
            </a:r>
            <a:r>
              <a:rPr lang="cs-CZ" sz="2400">
                <a:latin typeface="Arial"/>
                <a:cs typeface="Arial"/>
              </a:rPr>
              <a:t>, </a:t>
            </a:r>
            <a:r>
              <a:rPr lang="cs-CZ" sz="2400" err="1">
                <a:latin typeface="Arial"/>
                <a:cs typeface="Arial"/>
              </a:rPr>
              <a:t>fool</a:t>
            </a:r>
            <a:r>
              <a:rPr lang="cs-CZ" sz="2400">
                <a:latin typeface="Arial"/>
                <a:cs typeface="Arial"/>
              </a:rPr>
              <a:t>! </a:t>
            </a:r>
            <a:r>
              <a:rPr lang="cs-CZ" sz="2400" err="1">
                <a:latin typeface="Arial"/>
                <a:cs typeface="Arial"/>
              </a:rPr>
              <a:t>Now</a:t>
            </a:r>
            <a:r>
              <a:rPr lang="cs-CZ" sz="2400">
                <a:latin typeface="Arial"/>
                <a:cs typeface="Arial"/>
              </a:rPr>
              <a:t> </a:t>
            </a:r>
            <a:r>
              <a:rPr lang="cs-CZ" sz="2400" err="1">
                <a:latin typeface="Arial"/>
                <a:cs typeface="Arial"/>
              </a:rPr>
              <a:t>I'm</a:t>
            </a:r>
            <a:r>
              <a:rPr lang="cs-CZ" sz="2400">
                <a:latin typeface="Arial"/>
                <a:cs typeface="Arial"/>
              </a:rPr>
              <a:t> a </a:t>
            </a:r>
            <a:r>
              <a:rPr lang="cs-CZ" sz="2400" err="1">
                <a:latin typeface="Arial"/>
                <a:cs typeface="Arial"/>
              </a:rPr>
              <a:t>flying</a:t>
            </a:r>
            <a:r>
              <a:rPr lang="cs-CZ" sz="2400">
                <a:latin typeface="Arial"/>
                <a:cs typeface="Arial"/>
              </a:rPr>
              <a:t>, </a:t>
            </a:r>
            <a:r>
              <a:rPr lang="cs-CZ" sz="2400" err="1">
                <a:latin typeface="Arial"/>
                <a:cs typeface="Arial"/>
              </a:rPr>
              <a:t>talking</a:t>
            </a:r>
            <a:r>
              <a:rPr lang="cs-CZ" sz="2400">
                <a:latin typeface="Arial"/>
                <a:cs typeface="Arial"/>
              </a:rPr>
              <a:t> </a:t>
            </a:r>
            <a:r>
              <a:rPr lang="cs-CZ" sz="2400" err="1">
                <a:latin typeface="Arial"/>
                <a:cs typeface="Arial"/>
              </a:rPr>
              <a:t>donkey</a:t>
            </a:r>
            <a:r>
              <a:rPr lang="cs-CZ" sz="2400">
                <a:latin typeface="Arial"/>
                <a:cs typeface="Arial"/>
              </a:rPr>
              <a:t>. </a:t>
            </a:r>
            <a:r>
              <a:rPr lang="cs-CZ" sz="2400" err="1">
                <a:latin typeface="Arial"/>
                <a:cs typeface="Arial"/>
              </a:rPr>
              <a:t>You</a:t>
            </a:r>
            <a:r>
              <a:rPr lang="cs-CZ" sz="2400">
                <a:latin typeface="Arial"/>
                <a:cs typeface="Arial"/>
              </a:rPr>
              <a:t> </a:t>
            </a:r>
            <a:r>
              <a:rPr lang="cs-CZ" sz="2400" err="1">
                <a:latin typeface="Arial"/>
                <a:cs typeface="Arial"/>
              </a:rPr>
              <a:t>might</a:t>
            </a:r>
            <a:r>
              <a:rPr lang="cs-CZ" sz="2400">
                <a:latin typeface="Arial"/>
                <a:cs typeface="Arial"/>
              </a:rPr>
              <a:t> </a:t>
            </a:r>
            <a:r>
              <a:rPr lang="cs-CZ" sz="2400" err="1">
                <a:latin typeface="Arial"/>
                <a:cs typeface="Arial"/>
              </a:rPr>
              <a:t>have</a:t>
            </a:r>
            <a:r>
              <a:rPr lang="cs-CZ" sz="2400">
                <a:latin typeface="Arial"/>
                <a:cs typeface="Arial"/>
              </a:rPr>
              <a:t> </a:t>
            </a:r>
            <a:r>
              <a:rPr lang="cs-CZ" sz="2400" err="1">
                <a:latin typeface="Arial"/>
                <a:cs typeface="Arial"/>
              </a:rPr>
              <a:t>seen</a:t>
            </a:r>
            <a:r>
              <a:rPr lang="cs-CZ" sz="2400">
                <a:latin typeface="Arial"/>
                <a:cs typeface="Arial"/>
              </a:rPr>
              <a:t> a </a:t>
            </a:r>
            <a:r>
              <a:rPr lang="cs-CZ" sz="2400" err="1">
                <a:latin typeface="Arial"/>
                <a:cs typeface="Arial"/>
              </a:rPr>
              <a:t>housefly</a:t>
            </a:r>
            <a:r>
              <a:rPr lang="cs-CZ" sz="2400">
                <a:latin typeface="Arial"/>
                <a:cs typeface="Arial"/>
              </a:rPr>
              <a:t>, </a:t>
            </a:r>
            <a:r>
              <a:rPr lang="cs-CZ" sz="2400" err="1">
                <a:latin typeface="Arial"/>
                <a:cs typeface="Arial"/>
              </a:rPr>
              <a:t>maybe</a:t>
            </a:r>
            <a:r>
              <a:rPr lang="cs-CZ" sz="2400">
                <a:latin typeface="Arial"/>
                <a:cs typeface="Arial"/>
              </a:rPr>
              <a:t> </a:t>
            </a:r>
            <a:r>
              <a:rPr lang="cs-CZ" sz="2400" err="1">
                <a:latin typeface="Arial"/>
                <a:cs typeface="Arial"/>
              </a:rPr>
              <a:t>even</a:t>
            </a:r>
            <a:r>
              <a:rPr lang="cs-CZ" sz="2400">
                <a:latin typeface="Arial"/>
                <a:cs typeface="Arial"/>
              </a:rPr>
              <a:t> a </a:t>
            </a:r>
            <a:r>
              <a:rPr lang="cs-CZ" sz="2400" err="1">
                <a:latin typeface="Arial"/>
                <a:cs typeface="Arial"/>
              </a:rPr>
              <a:t>superfly</a:t>
            </a:r>
            <a:r>
              <a:rPr lang="cs-CZ" sz="2400">
                <a:latin typeface="Arial"/>
                <a:cs typeface="Arial"/>
              </a:rPr>
              <a:t> but I bet </a:t>
            </a:r>
            <a:r>
              <a:rPr lang="cs-CZ" sz="2400" err="1">
                <a:latin typeface="Arial"/>
                <a:cs typeface="Arial"/>
              </a:rPr>
              <a:t>you</a:t>
            </a:r>
            <a:r>
              <a:rPr lang="cs-CZ" sz="2400">
                <a:latin typeface="Arial"/>
                <a:cs typeface="Arial"/>
              </a:rPr>
              <a:t> </a:t>
            </a:r>
            <a:r>
              <a:rPr lang="cs-CZ" sz="2400" err="1">
                <a:latin typeface="Arial"/>
                <a:cs typeface="Arial"/>
              </a:rPr>
              <a:t>ain't</a:t>
            </a:r>
            <a:r>
              <a:rPr lang="cs-CZ" sz="2400">
                <a:latin typeface="Arial"/>
                <a:cs typeface="Arial"/>
              </a:rPr>
              <a:t> </a:t>
            </a:r>
            <a:r>
              <a:rPr lang="cs-CZ" sz="2400" err="1">
                <a:latin typeface="Arial"/>
                <a:cs typeface="Arial"/>
              </a:rPr>
              <a:t>never</a:t>
            </a:r>
            <a:r>
              <a:rPr lang="cs-CZ" sz="2400">
                <a:latin typeface="Arial"/>
                <a:cs typeface="Arial"/>
              </a:rPr>
              <a:t> </a:t>
            </a:r>
            <a:r>
              <a:rPr lang="cs-CZ" sz="2400" err="1">
                <a:latin typeface="Arial"/>
                <a:cs typeface="Arial"/>
              </a:rPr>
              <a:t>seen</a:t>
            </a:r>
            <a:r>
              <a:rPr lang="cs-CZ" sz="2400">
                <a:latin typeface="Arial"/>
                <a:cs typeface="Arial"/>
              </a:rPr>
              <a:t> a </a:t>
            </a:r>
            <a:r>
              <a:rPr lang="cs-CZ" sz="2400" err="1">
                <a:latin typeface="Arial"/>
                <a:cs typeface="Arial"/>
              </a:rPr>
              <a:t>donkey</a:t>
            </a:r>
            <a:r>
              <a:rPr lang="cs-CZ" sz="2400">
                <a:latin typeface="Arial"/>
                <a:cs typeface="Arial"/>
              </a:rPr>
              <a:t> </a:t>
            </a:r>
            <a:r>
              <a:rPr lang="cs-CZ" sz="2400" err="1">
                <a:latin typeface="Arial"/>
                <a:cs typeface="Arial"/>
              </a:rPr>
              <a:t>fly</a:t>
            </a:r>
            <a:r>
              <a:rPr lang="cs-CZ" sz="2400">
                <a:latin typeface="Arial"/>
                <a:cs typeface="Arial"/>
              </a:rPr>
              <a:t>. Ha, ha!</a:t>
            </a:r>
          </a:p>
          <a:p>
            <a:pPr marL="0" indent="0">
              <a:buNone/>
            </a:pPr>
            <a:endParaRPr lang="cs-CZ" sz="2400">
              <a:latin typeface="Arial"/>
              <a:cs typeface="Arial"/>
            </a:endParaRPr>
          </a:p>
          <a:p>
            <a:pPr marL="0" indent="0">
              <a:buNone/>
            </a:pPr>
            <a:endParaRPr lang="cs-CZ" sz="2400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  <a:p>
            <a:pPr marL="457200" indent="-457200"/>
            <a:endParaRPr lang="cs-CZ"/>
          </a:p>
          <a:p>
            <a:pPr marL="0" indent="0">
              <a:buNone/>
            </a:pPr>
            <a:endParaRPr lang="cs-CZ"/>
          </a:p>
        </p:txBody>
      </p:sp>
      <p:pic>
        <p:nvPicPr>
          <p:cNvPr id="4" name="Online médium 3" title="Shrek - A Flying Talking Donkey">
            <a:hlinkClick r:id="" action="ppaction://media"/>
            <a:extLst>
              <a:ext uri="{FF2B5EF4-FFF2-40B4-BE49-F238E27FC236}">
                <a16:creationId xmlns:a16="http://schemas.microsoft.com/office/drawing/2014/main" id="{B3AF64EE-128B-4167-551F-1856616123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96938" y="3104356"/>
            <a:ext cx="5076031" cy="3030537"/>
          </a:xfrm>
          <a:prstGeom prst="rect">
            <a:avLst/>
          </a:prstGeom>
        </p:spPr>
      </p:pic>
      <p:pic>
        <p:nvPicPr>
          <p:cNvPr id="5" name="Online médium 4" title="Shrek Osioł">
            <a:hlinkClick r:id="" action="ppaction://media"/>
            <a:extLst>
              <a:ext uri="{FF2B5EF4-FFF2-40B4-BE49-F238E27FC236}">
                <a16:creationId xmlns:a16="http://schemas.microsoft.com/office/drawing/2014/main" id="{A3497541-3D0F-C663-F77B-720D9067002C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302376" y="3116262"/>
            <a:ext cx="4897436" cy="30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35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br>
              <a:rPr lang="cs-CZ"/>
            </a:br>
            <a:r>
              <a:rPr lang="cs-CZ">
                <a:latin typeface="Arial"/>
                <a:cs typeface="Arial"/>
              </a:rPr>
              <a:t>Originál vs ostatní jazyky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(8) cause </a:t>
            </a:r>
            <a:r>
              <a:rPr lang="cs-CZ" sz="2400" dirty="0" err="1">
                <a:latin typeface="Arial"/>
                <a:cs typeface="Arial"/>
              </a:rPr>
              <a:t>you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definitely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need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some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u="sng" dirty="0" err="1">
                <a:latin typeface="Arial"/>
                <a:cs typeface="Arial"/>
              </a:rPr>
              <a:t>Tic</a:t>
            </a:r>
            <a:r>
              <a:rPr lang="cs-CZ" sz="2400" u="sng" dirty="0">
                <a:latin typeface="Arial"/>
                <a:cs typeface="Arial"/>
              </a:rPr>
              <a:t> </a:t>
            </a:r>
            <a:r>
              <a:rPr lang="cs-CZ" sz="2400" u="sng" dirty="0" err="1">
                <a:latin typeface="Arial"/>
                <a:cs typeface="Arial"/>
              </a:rPr>
              <a:t>Tacs</a:t>
            </a:r>
            <a:r>
              <a:rPr lang="cs-CZ" sz="2400" u="sng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or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something</a:t>
            </a:r>
            <a:r>
              <a:rPr lang="cs-CZ" sz="2400" dirty="0">
                <a:latin typeface="Arial"/>
                <a:cs typeface="Arial"/>
              </a:rPr>
              <a:t>, 'cause </a:t>
            </a:r>
            <a:r>
              <a:rPr lang="cs-CZ" sz="2400" dirty="0" err="1">
                <a:latin typeface="Arial"/>
                <a:cs typeface="Arial"/>
              </a:rPr>
              <a:t>you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breath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stinks</a:t>
            </a:r>
            <a:r>
              <a:rPr lang="cs-CZ" sz="2400" dirty="0">
                <a:latin typeface="Arial"/>
                <a:cs typeface="Arial"/>
              </a:rPr>
              <a:t>!</a:t>
            </a:r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(8a) na zkažený dech je nejlepší vážený </a:t>
            </a:r>
            <a:r>
              <a:rPr lang="cs-CZ" sz="2400" dirty="0" err="1">
                <a:latin typeface="Arial"/>
                <a:cs typeface="Arial"/>
              </a:rPr>
              <a:t>zlobříku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tic-tac</a:t>
            </a:r>
            <a:r>
              <a:rPr lang="cs-CZ" sz="2400" dirty="0">
                <a:latin typeface="Arial"/>
                <a:cs typeface="Arial"/>
              </a:rPr>
              <a:t>.</a:t>
            </a:r>
            <a:endParaRPr lang="cs-CZ" sz="2400" dirty="0"/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(8b) Tu </a:t>
            </a:r>
            <a:r>
              <a:rPr lang="cs-CZ" sz="2400" dirty="0" err="1">
                <a:latin typeface="Arial"/>
                <a:cs typeface="Arial"/>
              </a:rPr>
              <a:t>devrais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investir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dans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u="sng" dirty="0">
                <a:latin typeface="Arial"/>
                <a:cs typeface="Arial"/>
              </a:rPr>
              <a:t>les </a:t>
            </a:r>
            <a:r>
              <a:rPr lang="cs-CZ" sz="2400" u="sng" dirty="0" err="1">
                <a:latin typeface="Arial"/>
                <a:cs typeface="Arial"/>
              </a:rPr>
              <a:t>cachous</a:t>
            </a:r>
            <a:r>
              <a:rPr lang="cs-CZ" sz="2400" dirty="0">
                <a:latin typeface="Arial"/>
                <a:cs typeface="Arial"/>
              </a:rPr>
              <a:t> parce </a:t>
            </a:r>
            <a:r>
              <a:rPr lang="cs-CZ" sz="2400" dirty="0" err="1">
                <a:latin typeface="Arial"/>
                <a:cs typeface="Arial"/>
              </a:rPr>
              <a:t>que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t'as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une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haleine</a:t>
            </a:r>
            <a:r>
              <a:rPr lang="cs-CZ" sz="2400" dirty="0">
                <a:latin typeface="Arial"/>
                <a:cs typeface="Arial"/>
              </a:rPr>
              <a:t> de </a:t>
            </a:r>
            <a:r>
              <a:rPr lang="cs-CZ" sz="2400" dirty="0" err="1">
                <a:latin typeface="Arial"/>
                <a:cs typeface="Arial"/>
              </a:rPr>
              <a:t>chiotte</a:t>
            </a:r>
            <a:r>
              <a:rPr lang="cs-CZ" sz="2400" dirty="0">
                <a:latin typeface="Arial"/>
                <a:cs typeface="Arial"/>
              </a:rPr>
              <a:t> !</a:t>
            </a:r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(8c) </a:t>
            </a:r>
            <a:r>
              <a:rPr lang="cs-CZ" sz="2400" dirty="0" err="1">
                <a:latin typeface="Arial"/>
                <a:cs typeface="Arial"/>
              </a:rPr>
              <a:t>Naprawdę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stary</a:t>
            </a:r>
            <a:r>
              <a:rPr lang="cs-CZ" sz="2400" dirty="0">
                <a:latin typeface="Arial"/>
                <a:cs typeface="Arial"/>
              </a:rPr>
              <a:t>, </a:t>
            </a:r>
            <a:r>
              <a:rPr lang="cs-CZ" sz="2400" dirty="0" err="1">
                <a:latin typeface="Arial"/>
                <a:cs typeface="Arial"/>
              </a:rPr>
              <a:t>zainwestuj</a:t>
            </a:r>
            <a:r>
              <a:rPr lang="cs-CZ" sz="2400" dirty="0">
                <a:latin typeface="Arial"/>
                <a:cs typeface="Arial"/>
              </a:rPr>
              <a:t> w </a:t>
            </a:r>
            <a:r>
              <a:rPr lang="cs-CZ" sz="2400" dirty="0" err="1">
                <a:latin typeface="Arial"/>
                <a:cs typeface="Arial"/>
              </a:rPr>
              <a:t>tic-taci</a:t>
            </a:r>
            <a:r>
              <a:rPr lang="cs-CZ" sz="2400" dirty="0">
                <a:latin typeface="Arial"/>
                <a:cs typeface="Arial"/>
              </a:rPr>
              <a:t>, </a:t>
            </a:r>
            <a:r>
              <a:rPr lang="cs-CZ" sz="2400" dirty="0" err="1">
                <a:latin typeface="Arial"/>
                <a:cs typeface="Arial"/>
              </a:rPr>
              <a:t>bo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Ci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jedzie</a:t>
            </a:r>
            <a:r>
              <a:rPr lang="cs-CZ" sz="2400" dirty="0">
                <a:latin typeface="Arial"/>
                <a:cs typeface="Arial"/>
              </a:rPr>
              <a:t>.</a:t>
            </a:r>
            <a:endParaRPr lang="cs-CZ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(20) </a:t>
            </a:r>
            <a:r>
              <a:rPr lang="cs-CZ" sz="2400" dirty="0" err="1">
                <a:latin typeface="Arial"/>
                <a:cs typeface="Arial"/>
              </a:rPr>
              <a:t>That's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enough</a:t>
            </a:r>
            <a:r>
              <a:rPr lang="cs-CZ" sz="2400" dirty="0">
                <a:latin typeface="Arial"/>
                <a:cs typeface="Arial"/>
              </a:rPr>
              <a:t>. </a:t>
            </a:r>
            <a:r>
              <a:rPr lang="cs-CZ" sz="2400" dirty="0" err="1">
                <a:latin typeface="Arial"/>
                <a:cs typeface="Arial"/>
              </a:rPr>
              <a:t>He's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ready</a:t>
            </a:r>
            <a:r>
              <a:rPr lang="cs-CZ" sz="2400" dirty="0">
                <a:latin typeface="Arial"/>
                <a:cs typeface="Arial"/>
              </a:rPr>
              <a:t> to talk.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(20a) </a:t>
            </a:r>
            <a:r>
              <a:rPr lang="cs-CZ" sz="2400" dirty="0" err="1">
                <a:latin typeface="Arial"/>
                <a:cs typeface="Arial"/>
              </a:rPr>
              <a:t>Il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suffit</a:t>
            </a:r>
            <a:r>
              <a:rPr lang="cs-CZ" sz="2400" dirty="0">
                <a:latin typeface="Arial"/>
                <a:cs typeface="Arial"/>
              </a:rPr>
              <a:t> ! </a:t>
            </a:r>
            <a:r>
              <a:rPr lang="cs-CZ" sz="2400" dirty="0" err="1">
                <a:latin typeface="Arial"/>
                <a:cs typeface="Arial"/>
              </a:rPr>
              <a:t>Il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est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prêt</a:t>
            </a:r>
            <a:r>
              <a:rPr lang="cs-CZ" sz="2400" dirty="0">
                <a:latin typeface="Arial"/>
                <a:cs typeface="Arial"/>
              </a:rPr>
              <a:t> à </a:t>
            </a:r>
            <a:r>
              <a:rPr lang="cs-CZ" sz="2400" dirty="0" err="1">
                <a:latin typeface="Arial"/>
                <a:cs typeface="Arial"/>
              </a:rPr>
              <a:t>parler</a:t>
            </a:r>
            <a:r>
              <a:rPr lang="cs-CZ" sz="2400" dirty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(20b) To stačí. Teď už zazpívá.</a:t>
            </a:r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(20c) </a:t>
            </a:r>
            <a:r>
              <a:rPr lang="cs-CZ" sz="2400" dirty="0" err="1">
                <a:latin typeface="Arial"/>
                <a:cs typeface="Arial"/>
              </a:rPr>
              <a:t>Wystarczy</a:t>
            </a:r>
            <a:r>
              <a:rPr lang="cs-CZ" sz="2400" dirty="0">
                <a:latin typeface="Arial"/>
                <a:cs typeface="Arial"/>
              </a:rPr>
              <a:t>. </a:t>
            </a:r>
            <a:r>
              <a:rPr lang="cs-CZ" sz="2400" dirty="0" err="1">
                <a:latin typeface="Arial"/>
                <a:cs typeface="Arial"/>
              </a:rPr>
              <a:t>Wszystko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wyśpiewa</a:t>
            </a:r>
            <a:r>
              <a:rPr lang="cs-CZ" sz="2400" dirty="0">
                <a:latin typeface="Arial"/>
                <a:cs typeface="Arial"/>
              </a:rPr>
              <a:t>.</a:t>
            </a:r>
            <a:endParaRPr lang="cs-CZ" dirty="0">
              <a:latin typeface="Arial"/>
              <a:cs typeface="Arial"/>
            </a:endParaRP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457200" indent="-457200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202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br>
              <a:rPr lang="cs-CZ"/>
            </a:br>
            <a:r>
              <a:rPr lang="cs-CZ">
                <a:latin typeface="Arial"/>
                <a:cs typeface="Arial"/>
              </a:rPr>
              <a:t>Originál vs ostatní jazyky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(30) </a:t>
            </a:r>
            <a:r>
              <a:rPr lang="cs-CZ" sz="2400" dirty="0" err="1">
                <a:latin typeface="Arial"/>
                <a:cs typeface="Arial"/>
              </a:rPr>
              <a:t>You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know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what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else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everybody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likes</a:t>
            </a:r>
            <a:r>
              <a:rPr lang="cs-CZ" sz="2400" dirty="0">
                <a:latin typeface="Arial"/>
                <a:cs typeface="Arial"/>
              </a:rPr>
              <a:t>? </a:t>
            </a:r>
            <a:r>
              <a:rPr lang="cs-CZ" sz="2400" dirty="0" err="1">
                <a:latin typeface="Arial"/>
                <a:cs typeface="Arial"/>
              </a:rPr>
              <a:t>Parfaits</a:t>
            </a:r>
            <a:r>
              <a:rPr lang="cs-CZ" sz="2400" dirty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(30a) Tu </a:t>
            </a:r>
            <a:r>
              <a:rPr lang="cs-CZ" sz="2400" dirty="0" err="1">
                <a:latin typeface="Arial"/>
                <a:cs typeface="Arial"/>
              </a:rPr>
              <a:t>sais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ce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que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tout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le</a:t>
            </a:r>
            <a:r>
              <a:rPr lang="cs-CZ" sz="2400" dirty="0">
                <a:latin typeface="Arial"/>
                <a:cs typeface="Arial"/>
              </a:rPr>
              <a:t> monde </a:t>
            </a:r>
            <a:r>
              <a:rPr lang="cs-CZ" sz="2400" dirty="0" err="1">
                <a:latin typeface="Arial"/>
                <a:cs typeface="Arial"/>
              </a:rPr>
              <a:t>aime</a:t>
            </a:r>
            <a:r>
              <a:rPr lang="cs-CZ" sz="2400" dirty="0">
                <a:latin typeface="Arial"/>
                <a:cs typeface="Arial"/>
              </a:rPr>
              <a:t> ? </a:t>
            </a:r>
            <a:r>
              <a:rPr lang="cs-CZ" sz="2400" dirty="0" err="1">
                <a:latin typeface="Arial"/>
                <a:cs typeface="Arial"/>
              </a:rPr>
              <a:t>Le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clafoutis</a:t>
            </a:r>
            <a:r>
              <a:rPr lang="cs-CZ" sz="2400" dirty="0">
                <a:latin typeface="Arial"/>
                <a:cs typeface="Arial"/>
              </a:rPr>
              <a:t>.</a:t>
            </a:r>
            <a:endParaRPr lang="cs-CZ" sz="2400" dirty="0"/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(30b) A víš, co mají ještě všichni rádi? Tiramisu.</a:t>
            </a:r>
            <a:endParaRPr lang="cs-CZ" sz="2400" dirty="0"/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(30c) </a:t>
            </a:r>
            <a:r>
              <a:rPr lang="cs-CZ" sz="2400" dirty="0" err="1">
                <a:latin typeface="Arial"/>
                <a:cs typeface="Arial"/>
              </a:rPr>
              <a:t>Wiesz</a:t>
            </a:r>
            <a:r>
              <a:rPr lang="cs-CZ" sz="2400" dirty="0">
                <a:latin typeface="Arial"/>
                <a:cs typeface="Arial"/>
              </a:rPr>
              <a:t> co </a:t>
            </a:r>
            <a:r>
              <a:rPr lang="cs-CZ" sz="2400" dirty="0" err="1">
                <a:latin typeface="Arial"/>
                <a:cs typeface="Arial"/>
              </a:rPr>
              <a:t>jeszcze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wszyscy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lubią</a:t>
            </a:r>
            <a:r>
              <a:rPr lang="cs-CZ" sz="2400" dirty="0">
                <a:latin typeface="Arial"/>
                <a:cs typeface="Arial"/>
              </a:rPr>
              <a:t>? </a:t>
            </a:r>
            <a:r>
              <a:rPr lang="cs-CZ" sz="2400" dirty="0" err="1">
                <a:latin typeface="Arial"/>
                <a:cs typeface="Arial"/>
              </a:rPr>
              <a:t>Kremówki</a:t>
            </a:r>
            <a:r>
              <a:rPr lang="cs-CZ" sz="2400" dirty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cs-CZ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(37) </a:t>
            </a:r>
            <a:r>
              <a:rPr lang="cs-CZ" sz="2400" dirty="0" err="1">
                <a:latin typeface="Arial"/>
                <a:cs typeface="Arial"/>
              </a:rPr>
              <a:t>Ohh</a:t>
            </a:r>
            <a:r>
              <a:rPr lang="cs-CZ" sz="2400" dirty="0">
                <a:latin typeface="Arial"/>
                <a:cs typeface="Arial"/>
              </a:rPr>
              <a:t>! </a:t>
            </a:r>
            <a:r>
              <a:rPr lang="cs-CZ" sz="2400" dirty="0" err="1">
                <a:latin typeface="Arial"/>
                <a:cs typeface="Arial"/>
              </a:rPr>
              <a:t>Now</a:t>
            </a:r>
            <a:r>
              <a:rPr lang="cs-CZ" sz="2400" dirty="0">
                <a:latin typeface="Arial"/>
                <a:cs typeface="Arial"/>
              </a:rPr>
              <a:t> I </a:t>
            </a:r>
            <a:r>
              <a:rPr lang="cs-CZ" sz="2400" dirty="0" err="1">
                <a:latin typeface="Arial"/>
                <a:cs typeface="Arial"/>
              </a:rPr>
              <a:t>really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see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what's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goin</a:t>
            </a:r>
            <a:r>
              <a:rPr lang="cs-CZ" sz="2400" dirty="0">
                <a:latin typeface="Arial"/>
                <a:cs typeface="Arial"/>
              </a:rPr>
              <a:t>' on </a:t>
            </a:r>
            <a:r>
              <a:rPr lang="cs-CZ" sz="2400" dirty="0" err="1">
                <a:latin typeface="Arial"/>
                <a:cs typeface="Arial"/>
              </a:rPr>
              <a:t>here</a:t>
            </a:r>
            <a:r>
              <a:rPr lang="cs-CZ" sz="2400" dirty="0"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(37a) Teď mi to teprve docvaklo.</a:t>
            </a:r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(37b) </a:t>
            </a:r>
            <a:r>
              <a:rPr lang="cs-CZ" sz="2400" dirty="0" err="1">
                <a:latin typeface="Arial"/>
                <a:cs typeface="Arial"/>
              </a:rPr>
              <a:t>Mmh-mmh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ah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oui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d'accord</a:t>
            </a:r>
            <a:r>
              <a:rPr lang="cs-CZ" sz="2400" dirty="0">
                <a:latin typeface="Arial"/>
                <a:cs typeface="Arial"/>
              </a:rPr>
              <a:t> ! Je </a:t>
            </a:r>
            <a:r>
              <a:rPr lang="cs-CZ" sz="2400" dirty="0" err="1">
                <a:latin typeface="Arial"/>
                <a:cs typeface="Arial"/>
              </a:rPr>
              <a:t>vois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clair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dans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votre</a:t>
            </a:r>
            <a:r>
              <a:rPr lang="cs-CZ" sz="2400" dirty="0">
                <a:latin typeface="Arial"/>
                <a:cs typeface="Arial"/>
              </a:rPr>
              <a:t> petit </a:t>
            </a:r>
            <a:r>
              <a:rPr lang="cs-CZ" sz="2400" dirty="0" err="1">
                <a:latin typeface="Arial"/>
                <a:cs typeface="Arial"/>
              </a:rPr>
              <a:t>jeu</a:t>
            </a:r>
            <a:r>
              <a:rPr lang="cs-CZ" sz="2400" dirty="0">
                <a:latin typeface="Arial"/>
                <a:cs typeface="Arial"/>
              </a:rPr>
              <a:t> à </a:t>
            </a:r>
            <a:r>
              <a:rPr lang="cs-CZ" sz="2400" dirty="0" err="1">
                <a:latin typeface="Arial"/>
                <a:cs typeface="Arial"/>
              </a:rPr>
              <a:t>tous</a:t>
            </a:r>
            <a:r>
              <a:rPr lang="cs-CZ" sz="2400" dirty="0">
                <a:latin typeface="Arial"/>
                <a:cs typeface="Arial"/>
              </a:rPr>
              <a:t> les </a:t>
            </a:r>
            <a:r>
              <a:rPr lang="cs-CZ" sz="2400" dirty="0" err="1">
                <a:latin typeface="Arial"/>
                <a:cs typeface="Arial"/>
              </a:rPr>
              <a:t>deux</a:t>
            </a:r>
            <a:r>
              <a:rPr lang="cs-CZ" sz="2400" dirty="0">
                <a:latin typeface="Arial"/>
                <a:cs typeface="Arial"/>
              </a:rPr>
              <a:t>!</a:t>
            </a:r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(37c) To </a:t>
            </a:r>
            <a:r>
              <a:rPr lang="cs-CZ" sz="2400" dirty="0" err="1">
                <a:latin typeface="Arial"/>
                <a:cs typeface="Arial"/>
              </a:rPr>
              <a:t>ja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zaczynam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err="1">
                <a:latin typeface="Arial"/>
                <a:cs typeface="Arial"/>
              </a:rPr>
              <a:t>rozumieć</a:t>
            </a:r>
            <a:r>
              <a:rPr lang="cs-CZ" sz="2400" dirty="0">
                <a:latin typeface="Arial"/>
                <a:cs typeface="Arial"/>
              </a:rPr>
              <a:t>, co tu </a:t>
            </a:r>
            <a:r>
              <a:rPr lang="cs-CZ" sz="2400" dirty="0" err="1">
                <a:latin typeface="Arial"/>
                <a:cs typeface="Arial"/>
              </a:rPr>
              <a:t>się</a:t>
            </a:r>
            <a:r>
              <a:rPr lang="cs-CZ" sz="2400" dirty="0">
                <a:latin typeface="Arial"/>
                <a:cs typeface="Arial"/>
              </a:rPr>
              <a:t> kroji.</a:t>
            </a:r>
            <a:endParaRPr lang="cs-CZ" dirty="0">
              <a:latin typeface="Arial"/>
              <a:cs typeface="Arial"/>
            </a:endParaRP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457200" indent="-457200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6326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2D4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81263A4-0EC1-25A8-5B42-2E507D5583C7}"/>
              </a:ext>
            </a:extLst>
          </p:cNvPr>
          <p:cNvSpPr txBox="1"/>
          <p:nvPr/>
        </p:nvSpPr>
        <p:spPr>
          <a:xfrm>
            <a:off x="2511039" y="2551837"/>
            <a:ext cx="716992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400">
                <a:solidFill>
                  <a:schemeClr val="bg1"/>
                </a:solidFill>
                <a:latin typeface="Arial"/>
                <a:cs typeface="Arial"/>
              </a:rPr>
              <a:t>Závěr</a:t>
            </a:r>
            <a:endParaRPr kumimoji="0" lang="cs-CZ" sz="5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43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br>
              <a:rPr lang="cs-CZ" dirty="0"/>
            </a:br>
            <a:r>
              <a:rPr lang="cs-CZ" dirty="0">
                <a:latin typeface="Arial"/>
                <a:cs typeface="Arial"/>
              </a:rPr>
              <a:t>Závěry</a:t>
            </a:r>
            <a:endParaRPr lang="cs-CZ" dirty="0">
              <a:solidFill>
                <a:srgbClr val="D22C4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457200" indent="-457200"/>
            <a:r>
              <a:rPr lang="cs-CZ" dirty="0">
                <a:latin typeface="Arial"/>
                <a:cs typeface="Arial"/>
              </a:rPr>
              <a:t>rozdíly mezi jednotlivými cílovými jazyky</a:t>
            </a:r>
            <a:endParaRPr lang="cs-CZ" dirty="0"/>
          </a:p>
          <a:p>
            <a:pPr marL="457200" indent="-457200"/>
            <a:r>
              <a:rPr lang="cs-CZ" dirty="0">
                <a:latin typeface="Arial"/>
                <a:cs typeface="Arial"/>
              </a:rPr>
              <a:t>slovanské překlady jsou volnější a používají kolokviální obraty,</a:t>
            </a:r>
          </a:p>
          <a:p>
            <a:pPr marL="457200" indent="-457200"/>
            <a:r>
              <a:rPr lang="cs-CZ" dirty="0">
                <a:latin typeface="Arial"/>
                <a:cs typeface="Arial"/>
              </a:rPr>
              <a:t>francouzské překlady jsou častěji doslovným překladem</a:t>
            </a:r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7696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algn="just">
              <a:defRPr/>
            </a:pPr>
            <a:r>
              <a:rPr lang="cs-CZ" sz="1400" kern="0" dirty="0" err="1">
                <a:latin typeface="Arial"/>
                <a:ea typeface="Arial Unicode MS"/>
                <a:cs typeface="Times New Roman"/>
              </a:rPr>
              <a:t>Hejwowski</a:t>
            </a:r>
            <a:r>
              <a:rPr lang="cs-CZ" sz="1400" kern="0" dirty="0">
                <a:latin typeface="Arial"/>
                <a:ea typeface="Arial Unicode MS"/>
                <a:cs typeface="Times New Roman"/>
              </a:rPr>
              <a:t>, K. (2004). </a:t>
            </a:r>
            <a:r>
              <a:rPr lang="cs-CZ" sz="1400" i="1" kern="0" dirty="0" err="1">
                <a:latin typeface="Arial"/>
                <a:ea typeface="Arial Unicode MS"/>
                <a:cs typeface="Times New Roman"/>
              </a:rPr>
              <a:t>Kognitywno-komunikacyjna</a:t>
            </a:r>
            <a:r>
              <a:rPr lang="cs-CZ" sz="1400" i="1" kern="0" dirty="0">
                <a:latin typeface="Arial"/>
                <a:ea typeface="Arial Unicode MS"/>
                <a:cs typeface="Times New Roman"/>
              </a:rPr>
              <a:t> </a:t>
            </a:r>
            <a:r>
              <a:rPr lang="cs-CZ" sz="1400" i="1" kern="0" dirty="0" err="1">
                <a:latin typeface="Arial"/>
                <a:ea typeface="Arial Unicode MS"/>
                <a:cs typeface="Times New Roman"/>
              </a:rPr>
              <a:t>teoria</a:t>
            </a:r>
            <a:r>
              <a:rPr lang="cs-CZ" sz="1400" i="1" kern="0" dirty="0">
                <a:latin typeface="Arial"/>
                <a:ea typeface="Arial Unicode MS"/>
                <a:cs typeface="Times New Roman"/>
              </a:rPr>
              <a:t> </a:t>
            </a:r>
            <a:r>
              <a:rPr lang="cs-CZ" sz="1400" i="1" kern="0" dirty="0" err="1">
                <a:latin typeface="Arial"/>
                <a:ea typeface="Arial Unicode MS"/>
                <a:cs typeface="Times New Roman"/>
              </a:rPr>
              <a:t>przekładu</a:t>
            </a:r>
            <a:r>
              <a:rPr lang="cs-CZ" sz="1400" kern="0" dirty="0">
                <a:latin typeface="Arial"/>
                <a:ea typeface="Arial Unicode MS"/>
                <a:cs typeface="Times New Roman"/>
              </a:rPr>
              <a:t>. </a:t>
            </a:r>
            <a:r>
              <a:rPr lang="cs-CZ" sz="1400" kern="0" dirty="0" err="1">
                <a:latin typeface="Arial"/>
                <a:ea typeface="Arial Unicode MS"/>
                <a:cs typeface="Times New Roman"/>
              </a:rPr>
              <a:t>Wydawnictwo</a:t>
            </a:r>
            <a:r>
              <a:rPr lang="cs-CZ" sz="1400" kern="0" dirty="0">
                <a:latin typeface="Arial"/>
                <a:ea typeface="Arial Unicode MS"/>
                <a:cs typeface="Times New Roman"/>
              </a:rPr>
              <a:t> </a:t>
            </a:r>
            <a:r>
              <a:rPr lang="cs-CZ" sz="1400" kern="0" dirty="0" err="1">
                <a:latin typeface="Arial"/>
                <a:ea typeface="Arial Unicode MS"/>
                <a:cs typeface="Times New Roman"/>
              </a:rPr>
              <a:t>Naukowe</a:t>
            </a:r>
            <a:r>
              <a:rPr lang="cs-CZ" sz="1400" kern="0" dirty="0">
                <a:latin typeface="Arial"/>
                <a:ea typeface="Arial Unicode MS"/>
                <a:cs typeface="Times New Roman"/>
              </a:rPr>
              <a:t> PWN.</a:t>
            </a:r>
          </a:p>
          <a:p>
            <a:pPr algn="just">
              <a:defRPr/>
            </a:pPr>
            <a:r>
              <a:rPr lang="cs-CZ" sz="1400" kern="0" dirty="0">
                <a:latin typeface="Arial"/>
                <a:ea typeface="Arial Unicode MS"/>
                <a:cs typeface="Arial"/>
              </a:rPr>
              <a:t>Levý, J. (2012). </a:t>
            </a:r>
            <a:r>
              <a:rPr lang="cs-CZ" sz="1400" i="1" kern="0" dirty="0">
                <a:latin typeface="Arial"/>
                <a:ea typeface="Arial Unicode MS"/>
                <a:cs typeface="Arial"/>
              </a:rPr>
              <a:t>Umění překladu</a:t>
            </a:r>
            <a:r>
              <a:rPr lang="cs-CZ" sz="1400" kern="0" dirty="0">
                <a:latin typeface="Arial"/>
                <a:ea typeface="Arial Unicode MS"/>
                <a:cs typeface="Arial"/>
              </a:rPr>
              <a:t>. Apostrof.</a:t>
            </a:r>
            <a:endParaRPr lang="cs-CZ" sz="1400" kern="0" dirty="0">
              <a:latin typeface="Arial"/>
              <a:ea typeface="Arial Unicode MS"/>
              <a:cs typeface="Times New Roman"/>
            </a:endParaRPr>
          </a:p>
          <a:p>
            <a:pPr algn="just">
              <a:defRPr/>
            </a:pPr>
            <a:r>
              <a:rPr lang="cs-CZ" sz="1400" kern="0" dirty="0" err="1">
                <a:latin typeface="Arial"/>
                <a:ea typeface="Arial Unicode MS"/>
                <a:cs typeface="Arial"/>
              </a:rPr>
              <a:t>Lewandowska-Tomaszczyk</a:t>
            </a:r>
            <a:r>
              <a:rPr lang="cs-CZ" sz="1400" kern="0" dirty="0">
                <a:latin typeface="Arial"/>
                <a:ea typeface="Arial Unicode MS"/>
                <a:cs typeface="Arial"/>
              </a:rPr>
              <a:t>, B. (Ed.). (2005). </a:t>
            </a:r>
            <a:r>
              <a:rPr lang="cs-CZ" sz="1400" i="1" kern="0" dirty="0" err="1">
                <a:latin typeface="Arial"/>
                <a:ea typeface="Arial Unicode MS"/>
                <a:cs typeface="Arial"/>
              </a:rPr>
              <a:t>Podstawy</a:t>
            </a:r>
            <a:r>
              <a:rPr lang="cs-CZ" sz="1400" i="1" kern="0" dirty="0">
                <a:latin typeface="Arial"/>
                <a:ea typeface="Arial Unicode MS"/>
                <a:cs typeface="Arial"/>
              </a:rPr>
              <a:t> </a:t>
            </a:r>
            <a:r>
              <a:rPr lang="cs-CZ" sz="1400" i="1" kern="0" dirty="0" err="1">
                <a:latin typeface="Arial"/>
                <a:ea typeface="Arial Unicode MS"/>
                <a:cs typeface="Arial"/>
              </a:rPr>
              <a:t>językoznawstwa</a:t>
            </a:r>
            <a:r>
              <a:rPr lang="cs-CZ" sz="1400" i="1" kern="0" dirty="0">
                <a:latin typeface="Arial"/>
                <a:ea typeface="Arial Unicode MS"/>
                <a:cs typeface="Arial"/>
              </a:rPr>
              <a:t> </a:t>
            </a:r>
            <a:r>
              <a:rPr lang="cs-CZ" sz="1400" i="1" kern="0" dirty="0" err="1">
                <a:latin typeface="Arial"/>
                <a:ea typeface="Arial Unicode MS"/>
                <a:cs typeface="Arial"/>
              </a:rPr>
              <a:t>korpusowego</a:t>
            </a:r>
            <a:r>
              <a:rPr lang="cs-CZ" sz="1400" kern="0" dirty="0">
                <a:latin typeface="Arial"/>
                <a:ea typeface="Arial Unicode MS"/>
                <a:cs typeface="Arial"/>
              </a:rPr>
              <a:t>.</a:t>
            </a:r>
          </a:p>
          <a:p>
            <a:pPr algn="just">
              <a:defRPr/>
            </a:pPr>
            <a:r>
              <a:rPr lang="cs-CZ" sz="1400" kern="0" dirty="0" err="1">
                <a:latin typeface="Arial"/>
                <a:ea typeface="Arial Unicode MS"/>
                <a:cs typeface="Times New Roman"/>
              </a:rPr>
              <a:t>Lipiński</a:t>
            </a:r>
            <a:r>
              <a:rPr lang="cs-CZ" sz="1400" kern="0" dirty="0">
                <a:latin typeface="Arial"/>
                <a:ea typeface="Arial Unicode MS"/>
                <a:cs typeface="Times New Roman"/>
              </a:rPr>
              <a:t>, K. (2006). </a:t>
            </a:r>
            <a:r>
              <a:rPr lang="cs-CZ" sz="1400" i="1" kern="0" dirty="0" err="1">
                <a:latin typeface="Arial"/>
                <a:ea typeface="Arial Unicode MS"/>
                <a:cs typeface="Times New Roman"/>
              </a:rPr>
              <a:t>Vademecum</a:t>
            </a:r>
            <a:r>
              <a:rPr lang="cs-CZ" sz="1400" i="1" kern="0" dirty="0">
                <a:latin typeface="Arial"/>
                <a:ea typeface="Arial Unicode MS"/>
                <a:cs typeface="Times New Roman"/>
              </a:rPr>
              <a:t> </a:t>
            </a:r>
            <a:r>
              <a:rPr lang="cs-CZ" sz="1400" i="1" kern="0" dirty="0" err="1">
                <a:latin typeface="Arial"/>
                <a:ea typeface="Arial Unicode MS"/>
                <a:cs typeface="Times New Roman"/>
              </a:rPr>
              <a:t>tłumacza</a:t>
            </a:r>
            <a:r>
              <a:rPr lang="cs-CZ" sz="1400" kern="0" dirty="0">
                <a:latin typeface="Arial"/>
                <a:ea typeface="Arial Unicode MS"/>
                <a:cs typeface="Times New Roman"/>
              </a:rPr>
              <a:t>. </a:t>
            </a:r>
            <a:r>
              <a:rPr lang="cs-CZ" sz="1400" kern="0" dirty="0" err="1">
                <a:latin typeface="Arial"/>
                <a:ea typeface="Arial Unicode MS"/>
                <a:cs typeface="Times New Roman"/>
              </a:rPr>
              <a:t>Wydawnictwo</a:t>
            </a:r>
            <a:r>
              <a:rPr lang="cs-CZ" sz="1400" kern="0" dirty="0">
                <a:latin typeface="Arial"/>
                <a:ea typeface="Arial Unicode MS"/>
                <a:cs typeface="Times New Roman"/>
              </a:rPr>
              <a:t> Idea.</a:t>
            </a:r>
          </a:p>
          <a:p>
            <a:pPr algn="just">
              <a:defRPr/>
            </a:pPr>
            <a:r>
              <a:rPr lang="en-US" sz="1400" dirty="0">
                <a:latin typeface="Arial"/>
              </a:rPr>
              <a:t>Shrek (n.d.). </a:t>
            </a:r>
            <a:r>
              <a:rPr lang="en-US" sz="1400" i="1" dirty="0">
                <a:latin typeface="Arial"/>
              </a:rPr>
              <a:t>Scripts.com</a:t>
            </a:r>
            <a:r>
              <a:rPr lang="en-US" sz="1400" dirty="0">
                <a:latin typeface="Arial"/>
              </a:rPr>
              <a:t>. Retrieved November 20, 2023, from https://www.scripts.com/script/shrek_18069.</a:t>
            </a:r>
            <a:endParaRPr lang="cs-CZ" sz="1400" dirty="0">
              <a:latin typeface="Arial"/>
            </a:endParaRPr>
          </a:p>
          <a:p>
            <a:pPr algn="just">
              <a:defRPr/>
            </a:pPr>
            <a:r>
              <a:rPr lang="cs-CZ" sz="1400" kern="0" dirty="0" err="1">
                <a:latin typeface="Arial"/>
                <a:ea typeface="Arial Unicode MS"/>
                <a:cs typeface="Arial"/>
              </a:rPr>
              <a:t>Walló</a:t>
            </a:r>
            <a:r>
              <a:rPr lang="cs-CZ" sz="1400" kern="0" dirty="0">
                <a:latin typeface="Arial"/>
                <a:ea typeface="Arial Unicode MS"/>
                <a:cs typeface="Arial"/>
              </a:rPr>
              <a:t>, O. (2012). Specifická forma překladu: DABING.</a:t>
            </a:r>
            <a:endParaRPr lang="cs-CZ" sz="1400" kern="0" dirty="0">
              <a:latin typeface="Arial"/>
              <a:ea typeface="Arial Unicode MS"/>
              <a:cs typeface="Times New Roman"/>
            </a:endParaRPr>
          </a:p>
          <a:p>
            <a:pPr algn="just">
              <a:defRPr/>
            </a:pPr>
            <a:endParaRPr lang="cs-CZ" sz="1400" kern="0" dirty="0">
              <a:latin typeface="Arial"/>
              <a:ea typeface="Arial Unicode MS"/>
              <a:cs typeface="Times New Roman"/>
            </a:endParaRPr>
          </a:p>
          <a:p>
            <a:pPr algn="just">
              <a:defRPr/>
            </a:pPr>
            <a:endParaRPr lang="cs-CZ" sz="1200" kern="0" dirty="0">
              <a:latin typeface="Times New Roman"/>
              <a:ea typeface="Arial Unicode MS"/>
              <a:cs typeface="Times New Roman"/>
            </a:endParaRPr>
          </a:p>
          <a:p>
            <a:pPr algn="just">
              <a:defRPr/>
            </a:pPr>
            <a:endParaRPr lang="cs-CZ" sz="1200" kern="0" dirty="0">
              <a:latin typeface="Times New Roman"/>
              <a:ea typeface="Arial Unicode MS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8125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295949-3FFF-459F-E040-84A8A889D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dirty="0"/>
            </a:br>
            <a:r>
              <a:rPr lang="cs-CZ" dirty="0"/>
              <a:t>Děkuji za pozornost!</a:t>
            </a:r>
          </a:p>
        </p:txBody>
      </p:sp>
      <p:sp>
        <p:nvSpPr>
          <p:cNvPr id="4" name="Zástupný symbol pro text 10">
            <a:extLst>
              <a:ext uri="{FF2B5EF4-FFF2-40B4-BE49-F238E27FC236}">
                <a16:creationId xmlns:a16="http://schemas.microsoft.com/office/drawing/2014/main" id="{F9DC5F56-05DA-9365-3A78-AA014BC1FC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D22D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dirty="0"/>
              <a:t>Adrian Jan Zasina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adrian.zasina@ff.cuni.cz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ED18B1A-BA26-ACD8-4BF3-BCFF5CCF5FF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32" y="4392874"/>
            <a:ext cx="5355336" cy="100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09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2D4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81263A4-0EC1-25A8-5B42-2E507D5583C7}"/>
              </a:ext>
            </a:extLst>
          </p:cNvPr>
          <p:cNvSpPr txBox="1"/>
          <p:nvPr/>
        </p:nvSpPr>
        <p:spPr>
          <a:xfrm>
            <a:off x="2511039" y="2551837"/>
            <a:ext cx="7169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Dabing</a:t>
            </a:r>
          </a:p>
        </p:txBody>
      </p:sp>
    </p:spTree>
    <p:extLst>
      <p:ext uri="{BB962C8B-B14F-4D97-AF65-F5344CB8AC3E}">
        <p14:creationId xmlns:p14="http://schemas.microsoft.com/office/powerpoint/2010/main" val="230833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Dabing v Evropě​</a:t>
            </a:r>
            <a:endParaRPr lang="cs-CZ" dirty="0">
              <a:solidFill>
                <a:srgbClr val="D22C4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57276" y="1825625"/>
            <a:ext cx="4315585" cy="4351338"/>
          </a:xfrm>
        </p:spPr>
        <p:txBody>
          <a:bodyPr/>
          <a:lstStyle/>
          <a:p>
            <a:pPr marL="0" indent="0" fontAlgn="base">
              <a:buNone/>
            </a:pPr>
            <a:endParaRPr lang="cs-CZ" sz="200" dirty="0"/>
          </a:p>
          <a:p>
            <a:pPr marL="0" indent="0" algn="just" fontAlgn="base">
              <a:buNone/>
            </a:pPr>
            <a:r>
              <a:rPr lang="cs-CZ" sz="1400" dirty="0"/>
              <a:t>Země užívající dabing pouze u pořadů pro děti, v jiných případech filmy s titulky.</a:t>
            </a:r>
            <a:endParaRPr lang="cs-CZ" sz="900" dirty="0"/>
          </a:p>
          <a:p>
            <a:pPr marL="0" indent="0" algn="just" fontAlgn="base">
              <a:buNone/>
            </a:pPr>
            <a:br>
              <a:rPr lang="cs-CZ" sz="1400" dirty="0"/>
            </a:br>
            <a:r>
              <a:rPr lang="cs-CZ" sz="1400" dirty="0"/>
              <a:t>Země užívající dabing pouze příležitostně, v jiných případech filmy s titulky.</a:t>
            </a:r>
            <a:endParaRPr lang="cs-CZ" sz="1200" dirty="0"/>
          </a:p>
          <a:p>
            <a:pPr marL="0" indent="0" algn="just" fontAlgn="base">
              <a:buNone/>
            </a:pPr>
            <a:r>
              <a:rPr lang="cs-CZ" sz="1400" dirty="0"/>
              <a:t>Země užívající tzv. </a:t>
            </a:r>
            <a:r>
              <a:rPr lang="cs-CZ" sz="1400" dirty="0" err="1"/>
              <a:t>voiceover</a:t>
            </a:r>
            <a:r>
              <a:rPr lang="cs-CZ" sz="1400" dirty="0"/>
              <a:t>, dabování filmů pouze několika herci při zachování původního znění.</a:t>
            </a:r>
          </a:p>
          <a:p>
            <a:pPr marL="0" indent="0" algn="just" fontAlgn="base">
              <a:buNone/>
            </a:pPr>
            <a:endParaRPr lang="cs-CZ" sz="1400" dirty="0"/>
          </a:p>
          <a:p>
            <a:pPr marL="0" indent="0" algn="just" fontAlgn="base">
              <a:buNone/>
            </a:pPr>
            <a:r>
              <a:rPr lang="cs-CZ" sz="1400" dirty="0"/>
              <a:t>Země užívající dabing výhradně pro všechny filmy.</a:t>
            </a:r>
          </a:p>
          <a:p>
            <a:pPr marL="0" indent="0" algn="just" fontAlgn="base">
              <a:buNone/>
            </a:pPr>
            <a:endParaRPr lang="cs-CZ" sz="200" dirty="0"/>
          </a:p>
          <a:p>
            <a:pPr marL="0" indent="0" algn="just" fontAlgn="base">
              <a:buNone/>
            </a:pPr>
            <a:r>
              <a:rPr lang="cs-CZ" sz="1400" dirty="0"/>
              <a:t>Země užívající vlastní dabing méně často, jelikož využívají dabing ze zemí, jejichž jazyk je pro ně srozumitelný (Bělorusko a Slovensko).</a:t>
            </a:r>
          </a:p>
          <a:p>
            <a:pPr marL="0" indent="0" algn="just" fontAlgn="base">
              <a:buNone/>
            </a:pPr>
            <a:r>
              <a:rPr lang="cs-CZ" sz="1400" dirty="0"/>
              <a:t>Belgie: Vlámsky mluvící oblasti vytváří pouze příležitostně svůj vlastní dabing, jinak se používají pouze titulky. Francouzsky mluvící region Valonsko a německy mluvící oblast východní části Belgie používají výlučně úplný dabing, a to jak pro filmy, tak pro televizní seriály.</a:t>
            </a:r>
            <a:endParaRPr lang="cs-CZ" sz="1800" dirty="0"/>
          </a:p>
          <a:p>
            <a:pPr marL="0" indent="0" algn="just" fontAlgn="base">
              <a:buNone/>
            </a:pPr>
            <a:r>
              <a:rPr lang="cs-CZ" sz="1100" dirty="0"/>
              <a:t>(https://commons.wikimedia.org/wiki/</a:t>
            </a:r>
            <a:r>
              <a:rPr lang="cs-CZ" sz="1100" dirty="0" err="1"/>
              <a:t>File:Dubbing_films_in_Europe.png</a:t>
            </a:r>
            <a:r>
              <a:rPr lang="cs-CZ" sz="1100" dirty="0"/>
              <a:t>)</a:t>
            </a:r>
            <a:endParaRPr lang="en-US" sz="1100" dirty="0"/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8669" y="1825625"/>
            <a:ext cx="5248312" cy="463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982" y="1825625"/>
            <a:ext cx="1181481" cy="413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00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br>
              <a:rPr lang="cs-CZ"/>
            </a:br>
            <a:r>
              <a:rPr lang="cs-CZ">
                <a:latin typeface="Arial"/>
                <a:cs typeface="Arial"/>
              </a:rPr>
              <a:t>Fáze dabingu</a:t>
            </a:r>
            <a:endParaRPr lang="cs-CZ">
              <a:solidFill>
                <a:srgbClr val="D22C4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 algn="ctr" fontAlgn="base">
              <a:buNone/>
            </a:pPr>
            <a:endParaRPr lang="cs-CZ" sz="320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cs-CZ" sz="3200">
                <a:latin typeface="Arial"/>
                <a:cs typeface="Arial"/>
              </a:rPr>
              <a:t>Originál </a:t>
            </a:r>
            <a:r>
              <a:rPr lang="cs-CZ" sz="3200">
                <a:latin typeface="Arial"/>
                <a:cs typeface="Times New Roman"/>
              </a:rPr>
              <a:t>→ Překladatel → Úpravce → Režisér → Herec → Zvukař (+ střihač)</a:t>
            </a:r>
            <a:endParaRPr lang="cs-CZ" sz="3200">
              <a:latin typeface="Arial"/>
            </a:endParaRPr>
          </a:p>
          <a:p>
            <a:pPr marL="0" indent="0">
              <a:buNone/>
            </a:pPr>
            <a:endParaRPr lang="cs-CZ"/>
          </a:p>
          <a:p>
            <a:pPr marL="0" indent="0" algn="r" fontAlgn="base">
              <a:buNone/>
            </a:pPr>
            <a:r>
              <a:rPr lang="cs-CZ">
                <a:latin typeface="Arial"/>
                <a:cs typeface="Arial"/>
              </a:rPr>
              <a:t>(</a:t>
            </a:r>
            <a:r>
              <a:rPr lang="cs-CZ" err="1">
                <a:latin typeface="Arial"/>
                <a:cs typeface="Arial"/>
              </a:rPr>
              <a:t>Walló</a:t>
            </a:r>
            <a:r>
              <a:rPr lang="cs-CZ">
                <a:latin typeface="Arial"/>
                <a:cs typeface="Arial"/>
              </a:rPr>
              <a:t>, 2012)</a:t>
            </a:r>
            <a:endParaRPr lang="en-US"/>
          </a:p>
          <a:p>
            <a:pPr marL="0" indent="0" fontAlgn="base">
              <a:buNone/>
            </a:pPr>
            <a:endParaRPr lang="cs-CZ"/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381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Překladatelský proces</a:t>
            </a:r>
            <a:endParaRPr lang="cs-CZ" dirty="0">
              <a:solidFill>
                <a:srgbClr val="D22C4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endParaRPr lang="cs-CZ"/>
          </a:p>
          <a:p>
            <a:pPr marL="0" indent="0" fontAlgn="base">
              <a:buNone/>
            </a:pPr>
            <a:endParaRPr lang="cs-CZ"/>
          </a:p>
          <a:p>
            <a:pPr marL="0" indent="0" fontAlgn="base">
              <a:buNone/>
            </a:pPr>
            <a:endParaRPr lang="cs-CZ"/>
          </a:p>
          <a:p>
            <a:pPr marL="0" indent="0" fontAlgn="base">
              <a:buNone/>
            </a:pPr>
            <a:endParaRPr lang="cs-CZ"/>
          </a:p>
          <a:p>
            <a:pPr marL="0" indent="0" fontAlgn="base">
              <a:buNone/>
            </a:pPr>
            <a:endParaRPr lang="cs-CZ"/>
          </a:p>
          <a:p>
            <a:pPr marL="0" indent="0" fontAlgn="base">
              <a:buNone/>
            </a:pPr>
            <a:endParaRPr lang="cs-CZ"/>
          </a:p>
          <a:p>
            <a:pPr marL="0" indent="0" fontAlgn="base">
              <a:buNone/>
            </a:pPr>
            <a:endParaRPr lang="cs-CZ"/>
          </a:p>
          <a:p>
            <a:pPr marL="0" indent="0" fontAlgn="base">
              <a:buNone/>
            </a:pPr>
            <a:endParaRPr lang="cs-CZ"/>
          </a:p>
          <a:p>
            <a:pPr marL="0" indent="0" algn="r" fontAlgn="base">
              <a:buNone/>
            </a:pPr>
            <a:r>
              <a:rPr lang="cs-CZ"/>
              <a:t>(Levý 2012: 42)</a:t>
            </a:r>
            <a:endParaRPr lang="en-US"/>
          </a:p>
          <a:p>
            <a:pPr marL="0" indent="0" fontAlgn="base">
              <a:buNone/>
            </a:pPr>
            <a:endParaRPr lang="cs-CZ"/>
          </a:p>
          <a:p>
            <a:pPr marL="0" indent="0">
              <a:buNone/>
            </a:pPr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10" y="2427418"/>
            <a:ext cx="11392579" cy="31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3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/>
            </a:br>
            <a:r>
              <a:rPr lang="cs-CZ"/>
              <a:t>Dabing</a:t>
            </a:r>
            <a:endParaRPr lang="cs-CZ">
              <a:solidFill>
                <a:srgbClr val="D22C4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cs-CZ"/>
              <a:t>Kvalifikační práce srovnávající originál s českým dabingem:</a:t>
            </a:r>
          </a:p>
          <a:p>
            <a:pPr fontAlgn="base"/>
            <a:r>
              <a:rPr lang="cs-CZ"/>
              <a:t>Novotná, E. (2013). Typy filmového překladu (dabing, titulky) s příklady z animované verze filmu </a:t>
            </a:r>
            <a:r>
              <a:rPr lang="cs-CZ">
                <a:solidFill>
                  <a:srgbClr val="D22C40"/>
                </a:solidFill>
              </a:rPr>
              <a:t>Robin Hood</a:t>
            </a:r>
            <a:r>
              <a:rPr lang="cs-CZ"/>
              <a:t>.</a:t>
            </a:r>
          </a:p>
          <a:p>
            <a:pPr fontAlgn="base"/>
            <a:r>
              <a:rPr lang="cs-CZ"/>
              <a:t>Volf, O. (2018). Reflexe amerických reálií v seriálu </a:t>
            </a:r>
            <a:r>
              <a:rPr lang="cs-CZ" err="1">
                <a:solidFill>
                  <a:srgbClr val="D22C40"/>
                </a:solidFill>
              </a:rPr>
              <a:t>Simpsonovi</a:t>
            </a:r>
            <a:r>
              <a:rPr lang="cs-CZ"/>
              <a:t> v českém překladu.</a:t>
            </a:r>
          </a:p>
          <a:p>
            <a:pPr fontAlgn="base"/>
            <a:r>
              <a:rPr lang="cs-CZ" err="1"/>
              <a:t>Votlučková</a:t>
            </a:r>
            <a:r>
              <a:rPr lang="cs-CZ"/>
              <a:t>, K. (2020). Komparace originálního zvuku a českého dabingu v seriálu </a:t>
            </a:r>
            <a:r>
              <a:rPr lang="cs-CZ">
                <a:solidFill>
                  <a:srgbClr val="D22C40"/>
                </a:solidFill>
              </a:rPr>
              <a:t>Přátelé</a:t>
            </a:r>
            <a:r>
              <a:rPr lang="cs-CZ"/>
              <a:t>.</a:t>
            </a:r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82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2D4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81263A4-0EC1-25A8-5B42-2E507D5583C7}"/>
              </a:ext>
            </a:extLst>
          </p:cNvPr>
          <p:cNvSpPr txBox="1"/>
          <p:nvPr/>
        </p:nvSpPr>
        <p:spPr>
          <a:xfrm>
            <a:off x="2511039" y="2551837"/>
            <a:ext cx="7169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Kulturní transfer</a:t>
            </a:r>
          </a:p>
        </p:txBody>
      </p:sp>
    </p:spTree>
    <p:extLst>
      <p:ext uri="{BB962C8B-B14F-4D97-AF65-F5344CB8AC3E}">
        <p14:creationId xmlns:p14="http://schemas.microsoft.com/office/powerpoint/2010/main" val="4044723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br>
              <a:rPr lang="cs-CZ"/>
            </a:br>
            <a:r>
              <a:rPr lang="cs-CZ">
                <a:latin typeface="Arial"/>
                <a:cs typeface="Arial"/>
              </a:rPr>
              <a:t>Kulturní prvky</a:t>
            </a:r>
            <a:endParaRPr lang="cs-CZ">
              <a:solidFill>
                <a:srgbClr val="D22C4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 fontAlgn="base">
              <a:buNone/>
            </a:pPr>
            <a:r>
              <a:rPr lang="cs-CZ" dirty="0">
                <a:latin typeface="Arial"/>
                <a:cs typeface="Arial"/>
              </a:rPr>
              <a:t>Ke kulturní prvkům patří:</a:t>
            </a:r>
            <a:endParaRPr lang="cs-CZ" dirty="0"/>
          </a:p>
          <a:p>
            <a:pPr marL="457200" indent="-457200"/>
            <a:r>
              <a:rPr lang="cs-CZ" dirty="0">
                <a:solidFill>
                  <a:srgbClr val="D22C40"/>
                </a:solidFill>
                <a:latin typeface="Arial"/>
                <a:cs typeface="Arial"/>
              </a:rPr>
              <a:t>vlastní jména</a:t>
            </a:r>
            <a:endParaRPr lang="cs-CZ" dirty="0">
              <a:solidFill>
                <a:srgbClr val="D22C40"/>
              </a:solidFill>
            </a:endParaRPr>
          </a:p>
          <a:p>
            <a:pPr marL="457200" indent="-457200"/>
            <a:r>
              <a:rPr lang="cs-CZ" dirty="0">
                <a:solidFill>
                  <a:srgbClr val="D22C40"/>
                </a:solidFill>
                <a:latin typeface="Arial"/>
                <a:cs typeface="Arial"/>
              </a:rPr>
              <a:t>jména </a:t>
            </a:r>
            <a:r>
              <a:rPr lang="cs-CZ" dirty="0">
                <a:latin typeface="Arial"/>
                <a:cs typeface="Arial"/>
              </a:rPr>
              <a:t>a</a:t>
            </a:r>
            <a:r>
              <a:rPr lang="cs-CZ" dirty="0">
                <a:solidFill>
                  <a:srgbClr val="D22C40"/>
                </a:solidFill>
                <a:latin typeface="Arial"/>
                <a:cs typeface="Arial"/>
              </a:rPr>
              <a:t> obraty </a:t>
            </a:r>
            <a:r>
              <a:rPr lang="cs-CZ" dirty="0">
                <a:latin typeface="Arial"/>
                <a:cs typeface="Arial"/>
              </a:rPr>
              <a:t>spojené s životem v dané zemi (politický systém, právo, atd.)</a:t>
            </a:r>
            <a:endParaRPr lang="cs-CZ" dirty="0"/>
          </a:p>
          <a:p>
            <a:pPr marL="457200" indent="-457200"/>
            <a:r>
              <a:rPr lang="cs-CZ" dirty="0">
                <a:solidFill>
                  <a:srgbClr val="D22C40"/>
                </a:solidFill>
                <a:latin typeface="Arial"/>
                <a:cs typeface="Arial"/>
              </a:rPr>
              <a:t>tradice </a:t>
            </a:r>
            <a:r>
              <a:rPr lang="cs-CZ" dirty="0">
                <a:latin typeface="Arial"/>
                <a:cs typeface="Arial"/>
              </a:rPr>
              <a:t>a</a:t>
            </a:r>
            <a:r>
              <a:rPr lang="cs-CZ" dirty="0">
                <a:solidFill>
                  <a:srgbClr val="D22C40"/>
                </a:solidFill>
                <a:latin typeface="Arial"/>
                <a:cs typeface="Arial"/>
              </a:rPr>
              <a:t> zvyky</a:t>
            </a:r>
            <a:endParaRPr lang="cs-CZ" dirty="0">
              <a:solidFill>
                <a:srgbClr val="D22C40"/>
              </a:solidFill>
            </a:endParaRPr>
          </a:p>
          <a:p>
            <a:pPr marL="457200" indent="-457200"/>
            <a:r>
              <a:rPr lang="cs-CZ" dirty="0">
                <a:solidFill>
                  <a:srgbClr val="D22C40"/>
                </a:solidFill>
                <a:latin typeface="Arial"/>
                <a:cs typeface="Arial"/>
              </a:rPr>
              <a:t>narážky</a:t>
            </a:r>
            <a:r>
              <a:rPr lang="cs-CZ" dirty="0">
                <a:solidFill>
                  <a:srgbClr val="000000"/>
                </a:solidFill>
                <a:latin typeface="Arial"/>
                <a:cs typeface="Arial"/>
              </a:rPr>
              <a:t> na historii a literaturu dané země a jiné sféry </a:t>
            </a:r>
            <a:br>
              <a:rPr lang="cs-CZ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cs-CZ" dirty="0">
                <a:solidFill>
                  <a:srgbClr val="000000"/>
                </a:solidFill>
                <a:latin typeface="Arial"/>
                <a:cs typeface="Arial"/>
              </a:rPr>
              <a:t>(např. </a:t>
            </a:r>
            <a:r>
              <a:rPr lang="cs-CZ" i="1" dirty="0">
                <a:solidFill>
                  <a:srgbClr val="000000"/>
                </a:solidFill>
                <a:latin typeface="Arial"/>
                <a:cs typeface="Arial"/>
              </a:rPr>
              <a:t>dělat </a:t>
            </a:r>
            <a:r>
              <a:rPr lang="cs-CZ" i="1" dirty="0" err="1">
                <a:solidFill>
                  <a:srgbClr val="000000"/>
                </a:solidFill>
                <a:latin typeface="Arial"/>
                <a:cs typeface="Arial"/>
              </a:rPr>
              <a:t>Zagorku</a:t>
            </a:r>
            <a:r>
              <a:rPr lang="cs-CZ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cs-CZ" dirty="0">
              <a:solidFill>
                <a:srgbClr val="000000"/>
              </a:solidFill>
            </a:endParaRPr>
          </a:p>
          <a:p>
            <a:pPr marL="0" indent="0" fontAlgn="base">
              <a:buNone/>
            </a:pPr>
            <a:endParaRPr lang="cs-CZ" dirty="0"/>
          </a:p>
          <a:p>
            <a:pPr marL="0" indent="0" algn="r" fontAlgn="base">
              <a:buNone/>
            </a:pPr>
            <a:r>
              <a:rPr lang="cs-CZ" dirty="0">
                <a:latin typeface="Arial"/>
                <a:cs typeface="Arial"/>
              </a:rPr>
              <a:t>(</a:t>
            </a:r>
            <a:r>
              <a:rPr lang="cs-CZ" dirty="0" err="1">
                <a:latin typeface="Arial"/>
                <a:cs typeface="Arial"/>
              </a:rPr>
              <a:t>Hejwowski</a:t>
            </a:r>
            <a:r>
              <a:rPr lang="cs-CZ" dirty="0">
                <a:latin typeface="Arial"/>
                <a:cs typeface="Arial"/>
              </a:rPr>
              <a:t> 2006: 71-72)</a:t>
            </a:r>
            <a:endParaRPr lang="en-US" dirty="0">
              <a:latin typeface="Arial"/>
              <a:cs typeface="Arial"/>
            </a:endParaRPr>
          </a:p>
          <a:p>
            <a:pPr marL="0" indent="0" fontAlgn="base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44248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D5752A5C-7494-4EDD-8151-DB9189CA592B}" vid="{5F1878C6-A779-4D69-8E32-E97DF00B1F44}"/>
    </a:ext>
  </a:extLst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93585C91-EB11-4FDC-B0A3-3F115774B4AD}" vid="{33BDCBA1-D1D6-46A2-98A5-B4E274318A1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ff_uk_sablona_CZ</Template>
  <TotalTime>107</TotalTime>
  <Words>1641</Words>
  <Application>Microsoft Office PowerPoint</Application>
  <PresentationFormat>Širokoúhlá obrazovka</PresentationFormat>
  <Paragraphs>197</Paragraphs>
  <Slides>29</Slides>
  <Notes>18</Notes>
  <HiddenSlides>0</HiddenSlides>
  <MMClips>5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29</vt:i4>
      </vt:variant>
    </vt:vector>
  </HeadingPairs>
  <TitlesOfParts>
    <vt:vector size="38" baseType="lpstr">
      <vt:lpstr>Arial</vt:lpstr>
      <vt:lpstr>Calibri</vt:lpstr>
      <vt:lpstr>Source Sans 3</vt:lpstr>
      <vt:lpstr>Source Sans Pro</vt:lpstr>
      <vt:lpstr>Source Sans Pro SemiBold</vt:lpstr>
      <vt:lpstr>Times New Roman</vt:lpstr>
      <vt:lpstr>Wingdings</vt:lpstr>
      <vt:lpstr>Motiv Office</vt:lpstr>
      <vt:lpstr>1_Motiv Office</vt:lpstr>
      <vt:lpstr>Prezentace aplikace PowerPoint</vt:lpstr>
      <vt:lpstr>Kulturní transfer dabingu ve filmu Shrek</vt:lpstr>
      <vt:lpstr>Prezentace aplikace PowerPoint</vt:lpstr>
      <vt:lpstr> Dabing v Evropě​</vt:lpstr>
      <vt:lpstr> Fáze dabingu</vt:lpstr>
      <vt:lpstr> Překladatelský proces</vt:lpstr>
      <vt:lpstr> Dabing</vt:lpstr>
      <vt:lpstr>Prezentace aplikace PowerPoint</vt:lpstr>
      <vt:lpstr> Kulturní prvky</vt:lpstr>
      <vt:lpstr> Kulturní transfer</vt:lpstr>
      <vt:lpstr>Prezentace aplikace PowerPoint</vt:lpstr>
      <vt:lpstr> Shrek</vt:lpstr>
      <vt:lpstr> Výzkumné otázky</vt:lpstr>
      <vt:lpstr> Metodologie</vt:lpstr>
      <vt:lpstr> Data</vt:lpstr>
      <vt:lpstr>Prezentace aplikace PowerPoint</vt:lpstr>
      <vt:lpstr> Originál vs čeština</vt:lpstr>
      <vt:lpstr> Originál vs čeština</vt:lpstr>
      <vt:lpstr> Originál vs čeština</vt:lpstr>
      <vt:lpstr> Originál vs čeština</vt:lpstr>
      <vt:lpstr> Originál vs čeština</vt:lpstr>
      <vt:lpstr> Originál vs ostatní jazyky</vt:lpstr>
      <vt:lpstr> Originál vs ostatní jazyky</vt:lpstr>
      <vt:lpstr> Originál vs ostatní jazyky</vt:lpstr>
      <vt:lpstr> Originál vs ostatní jazyky</vt:lpstr>
      <vt:lpstr>Prezentace aplikace PowerPoint</vt:lpstr>
      <vt:lpstr> Závěry</vt:lpstr>
      <vt:lpstr> Literatura</vt:lpstr>
      <vt:lpstr> 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Slovenský národní korpus</dc:title>
  <dc:creator>Zasina, Adrian Jan</dc:creator>
  <cp:lastModifiedBy>Zasina, Adrian Jan</cp:lastModifiedBy>
  <cp:revision>6</cp:revision>
  <dcterms:created xsi:type="dcterms:W3CDTF">2023-01-19T12:59:35Z</dcterms:created>
  <dcterms:modified xsi:type="dcterms:W3CDTF">2023-11-20T12:09:57Z</dcterms:modified>
  <cp:category>korpus</cp:category>
</cp:coreProperties>
</file>